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9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6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04.02.2020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340768"/>
            <a:ext cx="7854696" cy="5328592"/>
          </a:xfrm>
        </p:spPr>
        <p:txBody>
          <a:bodyPr>
            <a:normAutofit/>
          </a:bodyPr>
          <a:lstStyle/>
          <a:p>
            <a:pPr algn="ctr"/>
            <a:endParaRPr lang="ru-RU" sz="4800" dirty="0" smtClean="0"/>
          </a:p>
          <a:p>
            <a:pPr algn="ctr"/>
            <a:endParaRPr lang="ru-RU" sz="4800" dirty="0"/>
          </a:p>
          <a:p>
            <a:pPr algn="ctr"/>
            <a:r>
              <a:rPr lang="ru-RU" sz="4800" dirty="0" smtClean="0"/>
              <a:t>Тема</a:t>
            </a:r>
            <a:r>
              <a:rPr lang="ru-RU" sz="4800" dirty="0" smtClean="0"/>
              <a:t>: «Волшебница вода»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r>
              <a:rPr lang="ru-RU" sz="2000" dirty="0" smtClean="0"/>
              <a:t>Подготовила воспитатель </a:t>
            </a:r>
            <a:r>
              <a:rPr lang="ru-RU" sz="2000" dirty="0" smtClean="0"/>
              <a:t>Коломиец А.Э.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224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265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Реки, озёра, болота, родники…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196752"/>
            <a:ext cx="3672408" cy="2456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501" y="1196752"/>
            <a:ext cx="3694188" cy="2424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33056"/>
            <a:ext cx="3805979" cy="253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4" y="4010720"/>
            <a:ext cx="3754685" cy="250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86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18112" cy="1368152"/>
          </a:xfrm>
        </p:spPr>
        <p:txBody>
          <a:bodyPr/>
          <a:lstStyle/>
          <a:p>
            <a:pPr algn="ctr"/>
            <a:r>
              <a:rPr lang="ru-RU" sz="3200" dirty="0" smtClean="0"/>
              <a:t>Явления неживой природы, связанны </a:t>
            </a:r>
            <a:br>
              <a:rPr lang="ru-RU" sz="3200" dirty="0" smtClean="0"/>
            </a:br>
            <a:r>
              <a:rPr lang="ru-RU" sz="3200" dirty="0" smtClean="0"/>
              <a:t>с водой - роса, туман, облака, пар…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1" y="1693663"/>
            <a:ext cx="3600400" cy="2385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693662"/>
            <a:ext cx="3640255" cy="23114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84" y="4418493"/>
            <a:ext cx="3715273" cy="2381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418493"/>
            <a:ext cx="3640255" cy="2267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92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8434136" cy="864096"/>
          </a:xfrm>
        </p:spPr>
        <p:txBody>
          <a:bodyPr/>
          <a:lstStyle/>
          <a:p>
            <a:pPr algn="ctr"/>
            <a:r>
              <a:rPr lang="ru-RU" sz="3600" dirty="0" smtClean="0"/>
              <a:t>Дождь, снег, лёд, град, иней… 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1268760"/>
            <a:ext cx="3635896" cy="22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4116232"/>
            <a:ext cx="3347864" cy="23581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23" y="1427622"/>
            <a:ext cx="3456384" cy="227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933056"/>
            <a:ext cx="3524175" cy="279490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208" y="2982106"/>
            <a:ext cx="3024336" cy="2268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58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2132856"/>
            <a:ext cx="69847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Волшебная лаборатория</a:t>
            </a:r>
            <a:endParaRPr lang="ru-RU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551723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СОСТОЯНИЯ ВОДЫ</a:t>
            </a:r>
            <a:endParaRPr lang="ru-RU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6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772816"/>
            <a:ext cx="2448272" cy="396044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Вода- жидкая, и не имеет формы!</a:t>
            </a:r>
            <a:endParaRPr lang="ru-RU" sz="4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692695"/>
            <a:ext cx="5626968" cy="5709373"/>
          </a:xfrm>
        </p:spPr>
      </p:pic>
      <p:sp>
        <p:nvSpPr>
          <p:cNvPr id="6" name="TextBox 5"/>
          <p:cNvSpPr txBox="1"/>
          <p:nvPr/>
        </p:nvSpPr>
        <p:spPr>
          <a:xfrm>
            <a:off x="251520" y="620688"/>
            <a:ext cx="2412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</a:rPr>
              <a:t>Опыт № 1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8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446040" cy="610392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2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99592" y="1268760"/>
            <a:ext cx="7414592" cy="16085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Вода- не имеет цвета и вкуса, но может меняться при добавлении в неё других веществ (красители, ароматизаторы)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996952"/>
            <a:ext cx="5111750" cy="324214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77643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2530624" cy="43204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+mn-lt"/>
              </a:rPr>
              <a:t>Опыт № 3</a:t>
            </a:r>
            <a:endParaRPr lang="ru-RU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352928" cy="1728192"/>
          </a:xfrm>
        </p:spPr>
        <p:txBody>
          <a:bodyPr/>
          <a:lstStyle/>
          <a:p>
            <a:r>
              <a:rPr lang="ru-RU" dirty="0" smtClean="0"/>
              <a:t>При испарении (когда вода сильно нагревается) </a:t>
            </a:r>
          </a:p>
          <a:p>
            <a:r>
              <a:rPr lang="ru-RU" dirty="0" smtClean="0"/>
              <a:t>вода превращается в пар.</a:t>
            </a:r>
          </a:p>
          <a:p>
            <a:r>
              <a:rPr lang="ru-RU" dirty="0" smtClean="0"/>
              <a:t>Пар при охлаждении, снова переходит в жидкое состояние и превращается в воду.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2936"/>
            <a:ext cx="3960439" cy="30190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24944"/>
            <a:ext cx="4473678" cy="2978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3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9572" y="2308765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Облака </a:t>
            </a:r>
            <a:r>
              <a:rPr lang="ru-RU" sz="3200" dirty="0">
                <a:solidFill>
                  <a:srgbClr val="FFFF00"/>
                </a:solidFill>
              </a:rPr>
              <a:t>— взвешенные в атмосфере продукты конденсации водяного пара, видимые на небе с поверхности земли.</a:t>
            </a:r>
          </a:p>
        </p:txBody>
      </p:sp>
    </p:spTree>
    <p:extLst>
      <p:ext uri="{BB962C8B-B14F-4D97-AF65-F5344CB8AC3E}">
        <p14:creationId xmlns:p14="http://schemas.microsoft.com/office/powerpoint/2010/main" val="4239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7560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ДОЖДЬ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Водяной пар испаряется при теплой температуре, и превращается в дождевые капли.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8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44522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Зимой капельки воды превращаются в снежинки, и на землю падает снег.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1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415" y="-10908"/>
            <a:ext cx="9214415" cy="6868908"/>
          </a:xfrm>
        </p:spPr>
      </p:pic>
      <p:sp>
        <p:nvSpPr>
          <p:cNvPr id="5" name="TextBox 4"/>
          <p:cNvSpPr txBox="1"/>
          <p:nvPr/>
        </p:nvSpPr>
        <p:spPr>
          <a:xfrm>
            <a:off x="1331640" y="980728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слыхали о воде?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Говорят она везде!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сосулька замерзает.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лес туманом заползает.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Ледником в горах зовётся.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Лентой серебристой вьётся.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привыкли, что вода –</a:t>
            </a:r>
            <a:b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спутница всегда!</a:t>
            </a:r>
            <a:endParaRPr lang="ru-RU" sz="32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614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" y="0"/>
            <a:ext cx="9146625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при замерзании</a:t>
            </a:r>
          </a:p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Превращается в лёд.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34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578" y="188640"/>
            <a:ext cx="4464496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 тепле лёд таит и снова превращается в воду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578" y="5515166"/>
            <a:ext cx="8604448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Таким образом на земле происходит круговорот воды в природе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7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56166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 природе путешествует вода,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Она не исчезает никогда.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То в снег превратиться, то в лёд,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Растает и снова в поход.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Вдруг в небо взовьётся,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Дождём обернётся.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Вокруг оглянитесь,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 природу вглядитесь.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Вас окружает везде и всегда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ru-RU" sz="2000" b="1" i="1" dirty="0">
                <a:solidFill>
                  <a:schemeClr val="bg1">
                    <a:lumMod val="95000"/>
                  </a:schemeClr>
                </a:solidFill>
              </a:rPr>
              <a:t>Это волшебница – вода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6093296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Берегите воду! Спасибо за внимание!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4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054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9695" y="2780928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</a:rPr>
              <a:t>Для чего нужна вода?</a:t>
            </a:r>
            <a:endParaRPr lang="ru-RU" sz="6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2448272" cy="3528392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Человек: пьет воду, готовит еду, моется, с помощью воды, (поливает) выращивает плоды.</a:t>
            </a:r>
            <a:endParaRPr lang="ru-RU" sz="2800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20000">
            <a:off x="3013034" y="362732"/>
            <a:ext cx="2658052" cy="2263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694" y="4003463"/>
            <a:ext cx="3326298" cy="2383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176" y="1122723"/>
            <a:ext cx="2844925" cy="2327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4005064"/>
            <a:ext cx="3617507" cy="2383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660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483348"/>
            <a:ext cx="4749696" cy="3089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3166145"/>
            <a:ext cx="4319602" cy="30445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80728"/>
            <a:ext cx="4179252" cy="2797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0" y="5877272"/>
            <a:ext cx="8967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ВОДА НУЖНА – ЖИВОТНЫМ, НАСЕКОМЫМ, ПТИЦАМ, РЫБАМ, РАСТЕНИЯМ!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41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404664"/>
            <a:ext cx="422446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3849610"/>
            <a:ext cx="4396387" cy="27477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02677"/>
            <a:ext cx="4355976" cy="2722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14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3608" y="1916832"/>
            <a:ext cx="748883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Без воды – живые существа не смогут выжить!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Земля и человек состоят на 70 % из воды!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45" y="2420888"/>
            <a:ext cx="3741903" cy="39402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431222"/>
            <a:ext cx="4104456" cy="39957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355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15260"/>
            <a:ext cx="3274843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68760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встречается в природе: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моря, океаны, водопады…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4282288"/>
            <a:ext cx="3555802" cy="2222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7733" y="1524496"/>
            <a:ext cx="3677056" cy="2757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312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</TotalTime>
  <Words>304</Words>
  <Application>Microsoft Office PowerPoint</Application>
  <PresentationFormat>Экран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Человек: пьет воду, готовит еду, моется, с помощью воды, (поливает) выращивает плоды.</vt:lpstr>
      <vt:lpstr>Презентация PowerPoint</vt:lpstr>
      <vt:lpstr>Презентация PowerPoint</vt:lpstr>
      <vt:lpstr>Презентация PowerPoint</vt:lpstr>
      <vt:lpstr>Земля и человек состоят на 70 % из воды!</vt:lpstr>
      <vt:lpstr>Презентация PowerPoint</vt:lpstr>
      <vt:lpstr>Презентация PowerPoint</vt:lpstr>
      <vt:lpstr>Явления неживой природы, связанны  с водой - роса, туман, облака, пар…</vt:lpstr>
      <vt:lpstr>Дождь, снег, лёд, град, иней… </vt:lpstr>
      <vt:lpstr>Презентация PowerPoint</vt:lpstr>
      <vt:lpstr>Презентация PowerPoint</vt:lpstr>
      <vt:lpstr>Опыт № 2</vt:lpstr>
      <vt:lpstr>Опыт №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общеразвивающего вида № 93» город Воронеж</dc:title>
  <dc:creator>user</dc:creator>
  <cp:lastModifiedBy>asd aaaa</cp:lastModifiedBy>
  <cp:revision>18</cp:revision>
  <dcterms:created xsi:type="dcterms:W3CDTF">2017-02-08T08:55:54Z</dcterms:created>
  <dcterms:modified xsi:type="dcterms:W3CDTF">2020-02-04T04:30:48Z</dcterms:modified>
</cp:coreProperties>
</file>