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AB46A1-6787-4B11-A589-6F9266C73C05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782F20-54D3-4ABA-8292-ECB4A35DC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AB46A1-6787-4B11-A589-6F9266C73C05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782F20-54D3-4ABA-8292-ECB4A35DC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AB46A1-6787-4B11-A589-6F9266C73C05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782F20-54D3-4ABA-8292-ECB4A35DC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AB46A1-6787-4B11-A589-6F9266C73C05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782F20-54D3-4ABA-8292-ECB4A35DC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AB46A1-6787-4B11-A589-6F9266C73C05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782F20-54D3-4ABA-8292-ECB4A35DC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AB46A1-6787-4B11-A589-6F9266C73C05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782F20-54D3-4ABA-8292-ECB4A35DC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AB46A1-6787-4B11-A589-6F9266C73C05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782F20-54D3-4ABA-8292-ECB4A35DC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AB46A1-6787-4B11-A589-6F9266C73C05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782F20-54D3-4ABA-8292-ECB4A35DC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AB46A1-6787-4B11-A589-6F9266C73C05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782F20-54D3-4ABA-8292-ECB4A35DC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AB46A1-6787-4B11-A589-6F9266C73C05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782F20-54D3-4ABA-8292-ECB4A35DC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AB46A1-6787-4B11-A589-6F9266C73C05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782F20-54D3-4ABA-8292-ECB4A35DC2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8AB46A1-6787-4B11-A589-6F9266C73C05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A782F20-54D3-4ABA-8292-ECB4A35DC2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7" Type="http://schemas.openxmlformats.org/officeDocument/2006/relationships/image" Target="../media/image2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348880"/>
            <a:ext cx="7772400" cy="237626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Такие разные профессии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5638799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96985" y="5361781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Подготовила </a:t>
            </a:r>
          </a:p>
          <a:p>
            <a:r>
              <a:rPr lang="ru-RU" dirty="0" smtClean="0"/>
              <a:t>Коломиец А.Э</a:t>
            </a:r>
            <a:endParaRPr lang="ru-RU" dirty="0"/>
          </a:p>
        </p:txBody>
      </p:sp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Презентации по немецкому языку - Сетевая библиоте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2" name="Picture 2" descr="Жезл @ DeForum.r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268760"/>
            <a:ext cx="6507088" cy="49949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Презентации по немецкому языку - Сетевая библиоте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Каска строительная (до 440В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124744"/>
            <a:ext cx="7769324" cy="51042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Презентации по немецкому языку - Сетевая библиоте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8" name="Picture 2" descr="Рукав пожарный &quot;Латексированный&quot; напорный 1,6 мПА 51мм с ГР-50 и РС-50 купить рукава Латекс по лучшей цене - Пожарный магазин -"/>
          <p:cNvPicPr>
            <a:picLocks noChangeAspect="1" noChangeArrowheads="1"/>
          </p:cNvPicPr>
          <p:nvPr/>
        </p:nvPicPr>
        <p:blipFill>
          <a:blip r:embed="rId3" cstate="print"/>
          <a:srcRect r="78" b="61"/>
          <a:stretch>
            <a:fillRect/>
          </a:stretch>
        </p:blipFill>
        <p:spPr bwMode="auto">
          <a:xfrm>
            <a:off x="1043608" y="908720"/>
            <a:ext cx="6984776" cy="5400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Презентации по немецкому языку - Сетевая библиоте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3816424"/>
          </a:xfrm>
        </p:spPr>
        <p:txBody>
          <a:bodyPr>
            <a:prstTxWarp prst="textSlantUp">
              <a:avLst/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ЧТО ЛИШНЕЕ?</a:t>
            </a:r>
            <a:endParaRPr lang="ru-RU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Презентации по немецкому языку - Сетевая библиоте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4" descr="Ищите работу повара, приходите к нам. - Бары / рестораны в А…"/>
          <p:cNvPicPr>
            <a:picLocks noChangeAspect="1" noChangeArrowheads="1"/>
          </p:cNvPicPr>
          <p:nvPr/>
        </p:nvPicPr>
        <p:blipFill>
          <a:blip r:embed="rId3" cstate="print"/>
          <a:srcRect b="96"/>
          <a:stretch>
            <a:fillRect/>
          </a:stretch>
        </p:blipFill>
        <p:spPr bwMode="auto">
          <a:xfrm>
            <a:off x="395536" y="980728"/>
            <a:ext cx="2592288" cy="4824536"/>
          </a:xfrm>
          <a:prstGeom prst="rect">
            <a:avLst/>
          </a:prstGeom>
          <a:noFill/>
        </p:spPr>
      </p:pic>
      <p:pic>
        <p:nvPicPr>
          <p:cNvPr id="28678" name="Picture 6" descr="Труд Вача - где купить в Москве? * Популярное оружие"/>
          <p:cNvPicPr>
            <a:picLocks noChangeAspect="1" noChangeArrowheads="1"/>
          </p:cNvPicPr>
          <p:nvPr/>
        </p:nvPicPr>
        <p:blipFill>
          <a:blip r:embed="rId4" cstate="print"/>
          <a:srcRect r="50"/>
          <a:stretch>
            <a:fillRect/>
          </a:stretch>
        </p:blipFill>
        <p:spPr bwMode="auto">
          <a:xfrm>
            <a:off x="6444208" y="908720"/>
            <a:ext cx="2448272" cy="1772816"/>
          </a:xfrm>
          <a:prstGeom prst="rect">
            <a:avLst/>
          </a:prstGeom>
          <a:noFill/>
        </p:spPr>
      </p:pic>
      <p:pic>
        <p:nvPicPr>
          <p:cNvPr id="28680" name="Picture 8" descr="kh Доска разделочная KH 4290 (дерево) оптом - Интэк"/>
          <p:cNvPicPr>
            <a:picLocks noChangeAspect="1" noChangeArrowheads="1"/>
          </p:cNvPicPr>
          <p:nvPr/>
        </p:nvPicPr>
        <p:blipFill>
          <a:blip r:embed="rId5" cstate="print"/>
          <a:srcRect r="70" b="70"/>
          <a:stretch>
            <a:fillRect/>
          </a:stretch>
        </p:blipFill>
        <p:spPr bwMode="auto">
          <a:xfrm>
            <a:off x="3419872" y="980728"/>
            <a:ext cx="2448272" cy="1656184"/>
          </a:xfrm>
          <a:prstGeom prst="rect">
            <a:avLst/>
          </a:prstGeom>
          <a:noFill/>
        </p:spPr>
      </p:pic>
      <p:pic>
        <p:nvPicPr>
          <p:cNvPr id="28682" name="Picture 10" descr="Kramainet - Сковорода FRYBEST ORCA-F28 Серия Orange (Апельсин), Сковороды, сотейники, Беларусь Минск"/>
          <p:cNvPicPr>
            <a:picLocks noChangeAspect="1" noChangeArrowheads="1"/>
          </p:cNvPicPr>
          <p:nvPr/>
        </p:nvPicPr>
        <p:blipFill>
          <a:blip r:embed="rId6" cstate="print"/>
          <a:srcRect r="34" b="34"/>
          <a:stretch>
            <a:fillRect/>
          </a:stretch>
        </p:blipFill>
        <p:spPr bwMode="auto">
          <a:xfrm>
            <a:off x="3203848" y="2852936"/>
            <a:ext cx="3672408" cy="1728192"/>
          </a:xfrm>
          <a:prstGeom prst="rect">
            <a:avLst/>
          </a:prstGeom>
          <a:noFill/>
        </p:spPr>
      </p:pic>
      <p:pic>
        <p:nvPicPr>
          <p:cNvPr id="28684" name="Picture 12" descr="Как иголка с ниткой (Андрей Цуприк-Шатохин) / Стихи.ру - нац…"/>
          <p:cNvPicPr>
            <a:picLocks noChangeAspect="1" noChangeArrowheads="1"/>
          </p:cNvPicPr>
          <p:nvPr/>
        </p:nvPicPr>
        <p:blipFill>
          <a:blip r:embed="rId7" cstate="print"/>
          <a:srcRect r="51" b="49"/>
          <a:stretch>
            <a:fillRect/>
          </a:stretch>
        </p:blipFill>
        <p:spPr bwMode="auto">
          <a:xfrm>
            <a:off x="6300192" y="4005064"/>
            <a:ext cx="2135560" cy="18722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Презентации по немецкому языку - Сетевая библиоте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Заметки об иммунитете, или почему болеют любимые дети. - Мой ребенок - Каталог статей - Тольяттин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980728"/>
            <a:ext cx="3168352" cy="4752528"/>
          </a:xfrm>
          <a:prstGeom prst="rect">
            <a:avLst/>
          </a:prstGeom>
          <a:noFill/>
        </p:spPr>
      </p:pic>
      <p:pic>
        <p:nvPicPr>
          <p:cNvPr id="2052" name="Picture 4" descr="Проблема вакцинации детей. Мой &quot;СуперБлог&quot;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980728"/>
            <a:ext cx="1512000" cy="1709085"/>
          </a:xfrm>
          <a:prstGeom prst="rect">
            <a:avLst/>
          </a:prstGeom>
          <a:noFill/>
        </p:spPr>
      </p:pic>
      <p:pic>
        <p:nvPicPr>
          <p:cNvPr id="2054" name="Picture 6" descr="Фото в галерее &quot;Медицинские картинки для детей&quot; - Фотография 1 @ Четверг, 16 мая 2013 (13:31)"/>
          <p:cNvPicPr>
            <a:picLocks noChangeAspect="1" noChangeArrowheads="1"/>
          </p:cNvPicPr>
          <p:nvPr/>
        </p:nvPicPr>
        <p:blipFill>
          <a:blip r:embed="rId5" cstate="print"/>
          <a:srcRect r="20" b="9"/>
          <a:stretch>
            <a:fillRect/>
          </a:stretch>
        </p:blipFill>
        <p:spPr bwMode="auto">
          <a:xfrm>
            <a:off x="7020272" y="2924944"/>
            <a:ext cx="1908000" cy="2209276"/>
          </a:xfrm>
          <a:prstGeom prst="rect">
            <a:avLst/>
          </a:prstGeom>
          <a:noFill/>
        </p:spPr>
      </p:pic>
      <p:pic>
        <p:nvPicPr>
          <p:cNvPr id="2056" name="Picture 8" descr="Пациента спасет от заражения умный бинт"/>
          <p:cNvPicPr>
            <a:picLocks noChangeAspect="1" noChangeArrowheads="1"/>
          </p:cNvPicPr>
          <p:nvPr/>
        </p:nvPicPr>
        <p:blipFill>
          <a:blip r:embed="rId6" cstate="print"/>
          <a:srcRect r="8"/>
          <a:stretch>
            <a:fillRect/>
          </a:stretch>
        </p:blipFill>
        <p:spPr bwMode="auto">
          <a:xfrm>
            <a:off x="3923928" y="980728"/>
            <a:ext cx="2808312" cy="1848016"/>
          </a:xfrm>
          <a:prstGeom prst="rect">
            <a:avLst/>
          </a:prstGeom>
          <a:noFill/>
        </p:spPr>
      </p:pic>
      <p:pic>
        <p:nvPicPr>
          <p:cNvPr id="2058" name="Picture 10" descr="Самые обсуждаемые новости &quot; Страница 86 &quot; Информационное агентство МАНГАЗЕЯ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27984" y="3284984"/>
            <a:ext cx="2016000" cy="2016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Презентации по немецкому языку - Сетевая библиоте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Дидактические карточки для ознакомления с окружающим миром -…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79512" y="980728"/>
            <a:ext cx="3096344" cy="5184576"/>
          </a:xfrm>
          <a:prstGeom prst="rect">
            <a:avLst/>
          </a:prstGeom>
          <a:noFill/>
        </p:spPr>
      </p:pic>
      <p:pic>
        <p:nvPicPr>
          <p:cNvPr id="1028" name="Picture 4" descr="Инструменты ЛИНИЯ MRZ. Кусачки для кожи и ногтей. Пилки для ногтей. Инструмент для маникюра. Пинцет"/>
          <p:cNvPicPr>
            <a:picLocks noChangeAspect="1" noChangeArrowheads="1"/>
          </p:cNvPicPr>
          <p:nvPr/>
        </p:nvPicPr>
        <p:blipFill>
          <a:blip r:embed="rId4" cstate="print"/>
          <a:srcRect r="14"/>
          <a:stretch>
            <a:fillRect/>
          </a:stretch>
        </p:blipFill>
        <p:spPr bwMode="auto">
          <a:xfrm>
            <a:off x="6804248" y="764704"/>
            <a:ext cx="1908000" cy="1846707"/>
          </a:xfrm>
          <a:prstGeom prst="rect">
            <a:avLst/>
          </a:prstGeom>
          <a:noFill/>
        </p:spPr>
      </p:pic>
      <p:pic>
        <p:nvPicPr>
          <p:cNvPr id="1030" name="Picture 6" descr="Купить Rolsen HD1614 по цене 390 руб Продажа фены для волос Ролсен HD1614 (код товара 5618059) в интернет-магазине Dostavka.ru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95936" y="764704"/>
            <a:ext cx="1872000" cy="2255786"/>
          </a:xfrm>
          <a:prstGeom prst="rect">
            <a:avLst/>
          </a:prstGeom>
          <a:noFill/>
        </p:spPr>
      </p:pic>
      <p:pic>
        <p:nvPicPr>
          <p:cNvPr id="1032" name="Picture 8" descr="Набор расчесок для малыша - &quot;Ребенок-Умник&quot; - Первый интернет-магазин игрушек и товаров для детей в Перми"/>
          <p:cNvPicPr>
            <a:picLocks noChangeAspect="1" noChangeArrowheads="1"/>
          </p:cNvPicPr>
          <p:nvPr/>
        </p:nvPicPr>
        <p:blipFill>
          <a:blip r:embed="rId6" cstate="print"/>
          <a:srcRect r="34"/>
          <a:stretch>
            <a:fillRect/>
          </a:stretch>
        </p:blipFill>
        <p:spPr bwMode="auto">
          <a:xfrm>
            <a:off x="3779912" y="3212976"/>
            <a:ext cx="2304256" cy="2857500"/>
          </a:xfrm>
          <a:prstGeom prst="rect">
            <a:avLst/>
          </a:prstGeom>
          <a:noFill/>
        </p:spPr>
      </p:pic>
      <p:pic>
        <p:nvPicPr>
          <p:cNvPr id="1034" name="Picture 10" descr="Цены на Молотки слесарные в Молдова: купить Молотки слесарные. Характеристики, описание, фотографии Молотки слесарные в интернет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00192" y="3212976"/>
            <a:ext cx="2448000" cy="244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8024" y="1124744"/>
            <a:ext cx="3898776" cy="1512168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ВРАЧ</a:t>
            </a:r>
            <a:endParaRPr lang="ru-RU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Содержимое 3" descr="Презентации по немецкому языку - Сетевая библиотека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Рисунок 6" descr="Выкройка - Выкройка"/>
          <p:cNvPicPr/>
          <p:nvPr/>
        </p:nvPicPr>
        <p:blipFill>
          <a:blip r:embed="rId3" cstate="print"/>
          <a:srcRect b="58"/>
          <a:stretch>
            <a:fillRect/>
          </a:stretch>
        </p:blipFill>
        <p:spPr bwMode="auto">
          <a:xfrm>
            <a:off x="395536" y="692696"/>
            <a:ext cx="4032448" cy="56886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4788024" y="2420888"/>
            <a:ext cx="352839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800" b="1" dirty="0" smtClean="0">
                <a:latin typeface="Monotype Corsiva" pitchFamily="66" charset="0"/>
              </a:rPr>
              <a:t>Все болезни лечит врач,</a:t>
            </a:r>
          </a:p>
          <a:p>
            <a:pPr algn="ctr">
              <a:buNone/>
            </a:pPr>
            <a:r>
              <a:rPr lang="ru-RU" sz="2800" b="1" dirty="0" smtClean="0">
                <a:latin typeface="Monotype Corsiva" pitchFamily="66" charset="0"/>
              </a:rPr>
              <a:t>Он уколет – ты не плачь.</a:t>
            </a:r>
          </a:p>
          <a:p>
            <a:pPr algn="ctr">
              <a:buNone/>
            </a:pPr>
            <a:r>
              <a:rPr lang="ru-RU" sz="2800" b="1" dirty="0" smtClean="0">
                <a:latin typeface="Monotype Corsiva" pitchFamily="66" charset="0"/>
              </a:rPr>
              <a:t>Веселей смотри вокруг:</a:t>
            </a:r>
          </a:p>
          <a:p>
            <a:pPr algn="ctr">
              <a:buNone/>
            </a:pPr>
            <a:r>
              <a:rPr lang="ru-RU" sz="2800" b="1" dirty="0" smtClean="0">
                <a:latin typeface="Monotype Corsiva" pitchFamily="66" charset="0"/>
              </a:rPr>
              <a:t>Детский врач – ребятам друг.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Презентации по немецкому языку - Сетевая библиоте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692696"/>
            <a:ext cx="4104456" cy="1296144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ПОВАР</a:t>
            </a:r>
            <a:endParaRPr lang="ru-RU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1268" name="Picture 4" descr="Odnoklassniki"/>
          <p:cNvPicPr>
            <a:picLocks noChangeAspect="1" noChangeArrowheads="1"/>
          </p:cNvPicPr>
          <p:nvPr/>
        </p:nvPicPr>
        <p:blipFill>
          <a:blip r:embed="rId3" cstate="print"/>
          <a:srcRect r="90"/>
          <a:stretch>
            <a:fillRect/>
          </a:stretch>
        </p:blipFill>
        <p:spPr bwMode="auto">
          <a:xfrm>
            <a:off x="251520" y="692696"/>
            <a:ext cx="4320480" cy="58052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4932040" y="2204864"/>
            <a:ext cx="3600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Monotype Corsiva" pitchFamily="66" charset="0"/>
              </a:rPr>
              <a:t>Дайте повару продукты:</a:t>
            </a:r>
            <a:br>
              <a:rPr lang="ru-RU" sz="2800" b="1" dirty="0" smtClean="0">
                <a:latin typeface="Monotype Corsiva" pitchFamily="66" charset="0"/>
              </a:rPr>
            </a:br>
            <a:r>
              <a:rPr lang="ru-RU" sz="2800" b="1" dirty="0" smtClean="0">
                <a:latin typeface="Monotype Corsiva" pitchFamily="66" charset="0"/>
              </a:rPr>
              <a:t>Мясо птицы, сухофрукты,</a:t>
            </a:r>
            <a:br>
              <a:rPr lang="ru-RU" sz="2800" b="1" dirty="0" smtClean="0">
                <a:latin typeface="Monotype Corsiva" pitchFamily="66" charset="0"/>
              </a:rPr>
            </a:br>
            <a:r>
              <a:rPr lang="ru-RU" sz="2800" b="1" dirty="0" smtClean="0">
                <a:latin typeface="Monotype Corsiva" pitchFamily="66" charset="0"/>
              </a:rPr>
              <a:t>Рис, картофель… И тогда</a:t>
            </a:r>
            <a:br>
              <a:rPr lang="ru-RU" sz="2800" b="1" dirty="0" smtClean="0">
                <a:latin typeface="Monotype Corsiva" pitchFamily="66" charset="0"/>
              </a:rPr>
            </a:br>
            <a:r>
              <a:rPr lang="ru-RU" sz="2800" b="1" dirty="0" smtClean="0">
                <a:latin typeface="Monotype Corsiva" pitchFamily="66" charset="0"/>
              </a:rPr>
              <a:t>Ждёт вас вкусная еда.</a:t>
            </a:r>
            <a:endParaRPr lang="ru-RU" sz="28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Презентации по немецкому языку - Сетевая библиоте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992888" cy="144016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ПОЛИЦЕЙСКИЙ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44" name="Picture 4" descr="Провинциальный политический журнал - В Москве &quot;Дядю Степу&quot; з…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1772816"/>
            <a:ext cx="6048672" cy="424847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7504" y="1988840"/>
            <a:ext cx="33843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Monotype Corsiva" pitchFamily="66" charset="0"/>
              </a:rPr>
              <a:t>Если вы в беду попали,</a:t>
            </a:r>
            <a:br>
              <a:rPr lang="ru-RU" sz="2800" b="1" dirty="0" smtClean="0">
                <a:latin typeface="Monotype Corsiva" pitchFamily="66" charset="0"/>
              </a:rPr>
            </a:br>
            <a:r>
              <a:rPr lang="ru-RU" sz="2800" b="1" dirty="0" smtClean="0">
                <a:latin typeface="Monotype Corsiva" pitchFamily="66" charset="0"/>
              </a:rPr>
              <a:t>Телефон 02 набрали.</a:t>
            </a:r>
            <a:br>
              <a:rPr lang="ru-RU" sz="2800" b="1" dirty="0" smtClean="0">
                <a:latin typeface="Monotype Corsiva" pitchFamily="66" charset="0"/>
              </a:rPr>
            </a:br>
            <a:r>
              <a:rPr lang="ru-RU" sz="2800" b="1" dirty="0" smtClean="0">
                <a:latin typeface="Monotype Corsiva" pitchFamily="66" charset="0"/>
              </a:rPr>
              <a:t>К вам милиция придёт,</a:t>
            </a:r>
            <a:br>
              <a:rPr lang="ru-RU" sz="2800" b="1" dirty="0" smtClean="0">
                <a:latin typeface="Monotype Corsiva" pitchFamily="66" charset="0"/>
              </a:rPr>
            </a:br>
            <a:r>
              <a:rPr lang="ru-RU" sz="2800" b="1" dirty="0" smtClean="0">
                <a:latin typeface="Monotype Corsiva" pitchFamily="66" charset="0"/>
              </a:rPr>
              <a:t>Всем поможет, всех спасёт.</a:t>
            </a:r>
            <a:endParaRPr lang="ru-RU" sz="28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Презентации по немецкому языку - Сетевая библиоте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 descr="Строитель Строитель - векторная иллюстрация - купить вектор в фотобанках Автор: LoopAll Статьи и уроки для дизайнеров. Статьи п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340768"/>
            <a:ext cx="4674096" cy="51232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836712"/>
            <a:ext cx="6228184" cy="1152128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СТРОИТЕЛЬ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60032" y="1916832"/>
            <a:ext cx="396044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Monotype Corsiva" pitchFamily="66" charset="0"/>
              </a:rPr>
              <a:t>Точно в срок построит он: </a:t>
            </a:r>
            <a:br>
              <a:rPr lang="ru-RU" sz="2800" b="1" dirty="0" smtClean="0">
                <a:latin typeface="Monotype Corsiva" pitchFamily="66" charset="0"/>
              </a:rPr>
            </a:br>
            <a:r>
              <a:rPr lang="ru-RU" sz="2800" b="1" dirty="0" smtClean="0">
                <a:latin typeface="Monotype Corsiva" pitchFamily="66" charset="0"/>
              </a:rPr>
              <a:t>Небоскрёб и стадион. </a:t>
            </a:r>
            <a:br>
              <a:rPr lang="ru-RU" sz="2800" b="1" dirty="0" smtClean="0">
                <a:latin typeface="Monotype Corsiva" pitchFamily="66" charset="0"/>
              </a:rPr>
            </a:br>
            <a:r>
              <a:rPr lang="ru-RU" sz="2800" b="1" dirty="0" smtClean="0">
                <a:latin typeface="Monotype Corsiva" pitchFamily="66" charset="0"/>
              </a:rPr>
              <a:t>Детский садик и больницу, </a:t>
            </a:r>
            <a:br>
              <a:rPr lang="ru-RU" sz="2800" b="1" dirty="0" smtClean="0">
                <a:latin typeface="Monotype Corsiva" pitchFamily="66" charset="0"/>
              </a:rPr>
            </a:br>
            <a:r>
              <a:rPr lang="ru-RU" sz="2800" b="1" dirty="0" smtClean="0">
                <a:latin typeface="Monotype Corsiva" pitchFamily="66" charset="0"/>
              </a:rPr>
              <a:t>Магазинов вереницу. </a:t>
            </a:r>
            <a:br>
              <a:rPr lang="ru-RU" sz="2800" b="1" dirty="0" smtClean="0">
                <a:latin typeface="Monotype Corsiva" pitchFamily="66" charset="0"/>
              </a:rPr>
            </a:br>
            <a:r>
              <a:rPr lang="ru-RU" sz="2800" b="1" dirty="0" smtClean="0">
                <a:latin typeface="Monotype Corsiva" pitchFamily="66" charset="0"/>
              </a:rPr>
              <a:t>Даже дом, скажу вам я, </a:t>
            </a:r>
            <a:br>
              <a:rPr lang="ru-RU" sz="2800" b="1" dirty="0" smtClean="0">
                <a:latin typeface="Monotype Corsiva" pitchFamily="66" charset="0"/>
              </a:rPr>
            </a:br>
            <a:r>
              <a:rPr lang="ru-RU" sz="2800" b="1" dirty="0" smtClean="0">
                <a:latin typeface="Monotype Corsiva" pitchFamily="66" charset="0"/>
              </a:rPr>
              <a:t>Где живет моя семья, </a:t>
            </a:r>
            <a:br>
              <a:rPr lang="ru-RU" sz="2800" b="1" dirty="0" smtClean="0">
                <a:latin typeface="Monotype Corsiva" pitchFamily="66" charset="0"/>
              </a:rPr>
            </a:br>
            <a:r>
              <a:rPr lang="ru-RU" sz="2800" b="1" dirty="0" smtClean="0">
                <a:latin typeface="Monotype Corsiva" pitchFamily="66" charset="0"/>
              </a:rPr>
              <a:t>(и другие жители) </a:t>
            </a:r>
            <a:br>
              <a:rPr lang="ru-RU" sz="2800" b="1" dirty="0" smtClean="0">
                <a:latin typeface="Monotype Corsiva" pitchFamily="66" charset="0"/>
              </a:rPr>
            </a:br>
            <a:r>
              <a:rPr lang="ru-RU" sz="2800" b="1" dirty="0" smtClean="0">
                <a:latin typeface="Monotype Corsiva" pitchFamily="66" charset="0"/>
              </a:rPr>
              <a:t>Строили – строители!</a:t>
            </a:r>
            <a:endParaRPr lang="ru-RU" sz="28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Презентации по немецкому языку - Сетевая библиоте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 descr="Иллюстрация 7 из 16 для Рассказы по картинкам: Профессии Лабиринт - книги. Источник: LyakaL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07504" y="908720"/>
            <a:ext cx="4392488" cy="576064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7864" y="548680"/>
            <a:ext cx="5796136" cy="1296144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ПОЖАРНЫЙ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12160" y="1844824"/>
            <a:ext cx="18539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Monotype Corsiva" pitchFamily="66" charset="0"/>
              </a:rPr>
              <a:t>В огне и дыму</a:t>
            </a:r>
            <a:br>
              <a:rPr lang="ru-RU" sz="2800" b="1" dirty="0" smtClean="0">
                <a:latin typeface="Monotype Corsiva" pitchFamily="66" charset="0"/>
              </a:rPr>
            </a:br>
            <a:r>
              <a:rPr lang="ru-RU" sz="2800" b="1" dirty="0" smtClean="0">
                <a:latin typeface="Monotype Corsiva" pitchFamily="66" charset="0"/>
              </a:rPr>
              <a:t>Он идёт среди жара,</a:t>
            </a:r>
            <a:br>
              <a:rPr lang="ru-RU" sz="2800" b="1" dirty="0" smtClean="0">
                <a:latin typeface="Monotype Corsiva" pitchFamily="66" charset="0"/>
              </a:rPr>
            </a:br>
            <a:r>
              <a:rPr lang="ru-RU" sz="2800" b="1" dirty="0" smtClean="0">
                <a:latin typeface="Monotype Corsiva" pitchFamily="66" charset="0"/>
              </a:rPr>
              <a:t>Спасая людей</a:t>
            </a:r>
            <a:br>
              <a:rPr lang="ru-RU" sz="2800" b="1" dirty="0" smtClean="0">
                <a:latin typeface="Monotype Corsiva" pitchFamily="66" charset="0"/>
              </a:rPr>
            </a:br>
            <a:r>
              <a:rPr lang="ru-RU" sz="2800" b="1" dirty="0" smtClean="0">
                <a:latin typeface="Monotype Corsiva" pitchFamily="66" charset="0"/>
              </a:rPr>
              <a:t>И дома от пожара!</a:t>
            </a:r>
            <a:endParaRPr lang="ru-RU" sz="28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Презентации по немецкому языку - Сетевая библиоте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77072"/>
            <a:ext cx="8229600" cy="2016224"/>
          </a:xfrm>
        </p:spPr>
        <p:txBody>
          <a:bodyPr>
            <a:prstTxWarp prst="textArchUp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КОМУ </a:t>
            </a:r>
            <a:b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НУЖНЫ ЭТИ</a:t>
            </a:r>
            <a:b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ПРЕДМЕТЫ?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Презентации по немецкому языку - Сетевая библиоте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Информация о gradusnik ru - bobroved.ru - диет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20688"/>
            <a:ext cx="7920880" cy="577785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Презентации по немецкому языку - Сетевая библиоте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Посуда эмалированная - Кастрюли - Кастрюля 5,5л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764704"/>
            <a:ext cx="7620000" cy="5715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148</TotalTime>
  <Words>57</Words>
  <Application>Microsoft Office PowerPoint</Application>
  <PresentationFormat>Экран (4:3)</PresentationFormat>
  <Paragraphs>18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Аспект</vt:lpstr>
      <vt:lpstr>Такие разные профессии</vt:lpstr>
      <vt:lpstr>ВРАЧ</vt:lpstr>
      <vt:lpstr>ПОВАР</vt:lpstr>
      <vt:lpstr>ПОЛИЦЕЙСКИЙ</vt:lpstr>
      <vt:lpstr>СТРОИТЕЛЬ</vt:lpstr>
      <vt:lpstr>ПОЖАРНЫЙ</vt:lpstr>
      <vt:lpstr>КОМУ  НУЖНЫ ЭТИ  ПРЕДМЕТЫ?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ЧТО ЛИШНЕЕ?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Такие разные профессии</dc:title>
  <dc:creator>User</dc:creator>
  <cp:lastModifiedBy>asd aaaa</cp:lastModifiedBy>
  <cp:revision>18</cp:revision>
  <dcterms:created xsi:type="dcterms:W3CDTF">2014-12-05T05:21:32Z</dcterms:created>
  <dcterms:modified xsi:type="dcterms:W3CDTF">2022-11-07T19:11:26Z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555258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