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204C-8454-4423-9628-5EF481B04AD9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316FADC-E8CE-4C46-ABC6-A5AE541D7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204C-8454-4423-9628-5EF481B04AD9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FADC-E8CE-4C46-ABC6-A5AE541D7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204C-8454-4423-9628-5EF481B04AD9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FADC-E8CE-4C46-ABC6-A5AE541D7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204C-8454-4423-9628-5EF481B04AD9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316FADC-E8CE-4C46-ABC6-A5AE541D7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204C-8454-4423-9628-5EF481B04AD9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FADC-E8CE-4C46-ABC6-A5AE541D7E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204C-8454-4423-9628-5EF481B04AD9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FADC-E8CE-4C46-ABC6-A5AE541D7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204C-8454-4423-9628-5EF481B04AD9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316FADC-E8CE-4C46-ABC6-A5AE541D7E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204C-8454-4423-9628-5EF481B04AD9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FADC-E8CE-4C46-ABC6-A5AE541D7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204C-8454-4423-9628-5EF481B04AD9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FADC-E8CE-4C46-ABC6-A5AE541D7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204C-8454-4423-9628-5EF481B04AD9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FADC-E8CE-4C46-ABC6-A5AE541D7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204C-8454-4423-9628-5EF481B04AD9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FADC-E8CE-4C46-ABC6-A5AE541D7E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385204C-8454-4423-9628-5EF481B04AD9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316FADC-E8CE-4C46-ABC6-A5AE541D7E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132857"/>
            <a:ext cx="8458200" cy="136815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Народные промыслы России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Палехская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миниатюра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палех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781935"/>
            <a:ext cx="4191000" cy="236093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Палех – центр иконописной живописи. Расположен возле города Иваново. Шкатулки, броши, игольницы расписываются золотом на чёрном фоне.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завиток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5153088"/>
            <a:ext cx="1819208" cy="17049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Городецкая роспись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городецкая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0050" y="1814512"/>
            <a:ext cx="4000500" cy="429577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Жёлтый вечер,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чёрный конь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И купавки как огонь,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Смотрят птицы из ларца –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Чудо-роспись Городца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завиток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437112"/>
            <a:ext cx="1819208" cy="17049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 1 дымков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завиток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5102497"/>
            <a:ext cx="1840840" cy="1755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 дымковская игруш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завиток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0"/>
            <a:ext cx="1819208" cy="17049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Филимоновска</a:t>
            </a:r>
            <a:r>
              <a:rPr lang="ru-RU" dirty="0" smtClean="0">
                <a:solidFill>
                  <a:srgbClr val="FF0000"/>
                </a:solidFill>
              </a:rPr>
              <a:t> игрушка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филимоновская игруш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42962" y="1838325"/>
            <a:ext cx="3114675" cy="42481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Есть под Тулой           деревенька,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Филимоново зовут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И живут там мастерицы,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Что добро в дома несут.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И добро там не простое,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И не злато-серебро.</a:t>
            </a:r>
          </a:p>
          <a:p>
            <a:pPr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Филимоновской</a:t>
            </a:r>
            <a:r>
              <a:rPr lang="ru-RU" dirty="0" smtClean="0">
                <a:solidFill>
                  <a:srgbClr val="FF0000"/>
                </a:solidFill>
              </a:rPr>
              <a:t> игрушкой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Называется оно.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завиток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4792" y="332656"/>
            <a:ext cx="1819208" cy="17049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опросы по нар промысла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ём городецкой роспис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8136904" cy="59046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Приё</a:t>
            </a:r>
            <a:r>
              <a:rPr lang="ru-RU" dirty="0" smtClean="0"/>
              <a:t> мы городецкой росписи</a:t>
            </a:r>
            <a:endParaRPr lang="ru-RU" dirty="0"/>
          </a:p>
        </p:txBody>
      </p:sp>
      <p:pic>
        <p:nvPicPr>
          <p:cNvPr id="4" name="Содержимое 3" descr="городец приём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7920880" cy="511256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Сюжеты городецкой росписи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городецкая роспис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49712" y="1600200"/>
            <a:ext cx="3301175" cy="47244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FF0000"/>
                </a:solidFill>
              </a:rPr>
              <a:t>Сюжетами городецкой росписи чаще всего бывают кони, птицы, цветы. Краски используют насыщенных оттенков: красный, синий, жёлтый, чёрный, зелёный.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завиток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5153088"/>
            <a:ext cx="1819208" cy="17049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ородецкий фаз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р  промыслы рис с подписью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Поэтапное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выполнение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росписи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жостовская роспис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4283968" cy="551723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dirty="0" smtClean="0">
                <a:solidFill>
                  <a:srgbClr val="FF0000"/>
                </a:solidFill>
              </a:rPr>
              <a:t>1.Наметить центральный элемент узора.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FF0000"/>
                </a:solidFill>
              </a:rPr>
              <a:t>2. Нанести узор основными цветами.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FF0000"/>
                </a:solidFill>
              </a:rPr>
              <a:t>3. Прорисовать элементы чёрными мазками.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FF0000"/>
                </a:solidFill>
              </a:rPr>
              <a:t>4. Прорисовать элементы белыми мазками.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завиток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5153088"/>
            <a:ext cx="1819208" cy="17049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ёмы гже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424936" cy="619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Приёмы росписи гжель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элементы рисунк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340768"/>
            <a:ext cx="7920880" cy="517403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Сюжеты гжели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мазок с тенью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4337" y="1676400"/>
            <a:ext cx="3971925" cy="457200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Традиционными цветами гжели являются синий и голубой.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Сюжетами для росписи бывают цветы, листья, птицы. Свободное пространство заполняют различными орнаментами.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Порядок выполнения росписи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блюдо гжел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ru-RU" dirty="0" smtClean="0">
                <a:solidFill>
                  <a:srgbClr val="FF0000"/>
                </a:solidFill>
              </a:rPr>
              <a:t>1. Границы будущего узора проводят синим и голубым.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FF0000"/>
                </a:solidFill>
              </a:rPr>
              <a:t>2. Намечают месторасположение орнамента.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FF0000"/>
                </a:solidFill>
              </a:rPr>
              <a:t>3. Прорисовывают крупные элементы узора.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FF0000"/>
                </a:solidFill>
              </a:rPr>
              <a:t>4. Оставшееся пространство заполняют  сеткой.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лементы гжельской роспис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424936" cy="59766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лементы гже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352928" cy="61206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Порядок работы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эскиз для гжел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108521" y="2060849"/>
            <a:ext cx="4896546" cy="388843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ru-RU" dirty="0" smtClean="0">
                <a:solidFill>
                  <a:srgbClr val="FF0000"/>
                </a:solidFill>
              </a:rPr>
              <a:t>1.Нанести контур синим и голубым по боку, по носику и ручке, по крышке, гребешку и хвостику петушка.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FF0000"/>
                </a:solidFill>
              </a:rPr>
              <a:t>2. Нарисовать цветок с листьями на боку чайника.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FF0000"/>
                </a:solidFill>
              </a:rPr>
              <a:t>3. Украсить верхнюю часть чайника бордюром.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ёмы хохлом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1990"/>
            <a:ext cx="9144000" cy="64340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охлома ягод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8496944" cy="59046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родные промысл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Сюжеты хохломской росписи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посуда хохлом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565400"/>
            <a:ext cx="4191000" cy="2794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FF0000"/>
                </a:solidFill>
              </a:rPr>
              <a:t>Традиционные цвета: чёрный, красный, золотой.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наиболее распространенные мотивы: ягоды, листья, цветы.</a:t>
            </a:r>
          </a:p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рафареты для раскрашивания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424936" cy="619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лементы хохлом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Золотое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кольцо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России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ценры народных ремесе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8136904" cy="551723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Хохломская роспись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хохлом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4032448" cy="2952327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smtClean="0">
                <a:solidFill>
                  <a:srgbClr val="C00000"/>
                </a:solidFill>
              </a:rPr>
              <a:t>Появилась в городе Семёнов Нижегородской губернии в </a:t>
            </a:r>
            <a:r>
              <a:rPr lang="en-US" dirty="0" smtClean="0">
                <a:solidFill>
                  <a:srgbClr val="C00000"/>
                </a:solidFill>
              </a:rPr>
              <a:t>XVII(17)</a:t>
            </a:r>
            <a:r>
              <a:rPr lang="ru-RU" dirty="0" smtClean="0">
                <a:solidFill>
                  <a:srgbClr val="C00000"/>
                </a:solidFill>
              </a:rPr>
              <a:t> веке. Ею украшали деревянную посуду, куклы-матрёшки. Использовали золотую, чёрную и красную краски.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матрёш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581128"/>
            <a:ext cx="3096344" cy="22768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 жостовский подно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 скан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Тульский самовар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слайд история самова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96752"/>
            <a:ext cx="7632848" cy="5328592"/>
          </a:xfrm>
        </p:spPr>
      </p:pic>
      <p:pic>
        <p:nvPicPr>
          <p:cNvPr id="5" name="Рисунок 4" descr="завиток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5102497"/>
            <a:ext cx="1840840" cy="1755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гжель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гжел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132855"/>
            <a:ext cx="4191000" cy="3224549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Живописный регион Гжель расположен в 60 км от Москвы. Традиционный орнамент, украшающий фарфоровые изделия – синие и голубые цветы, листья, злаки и гжельская синяя роза. История гжельского фарфора начинается с </a:t>
            </a:r>
            <a:r>
              <a:rPr lang="en-US" dirty="0" smtClean="0">
                <a:solidFill>
                  <a:srgbClr val="FF0000"/>
                </a:solidFill>
              </a:rPr>
              <a:t>XIV </a:t>
            </a:r>
            <a:r>
              <a:rPr lang="ru-RU" dirty="0" smtClean="0">
                <a:solidFill>
                  <a:srgbClr val="FF0000"/>
                </a:solidFill>
              </a:rPr>
              <a:t>века.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завиток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3160" y="0"/>
            <a:ext cx="1840840" cy="1755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245</TotalTime>
  <Words>351</Words>
  <Application>Microsoft Office PowerPoint</Application>
  <PresentationFormat>Экран (4:3)</PresentationFormat>
  <Paragraphs>51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Franklin Gothic Book</vt:lpstr>
      <vt:lpstr>Franklin Gothic Medium</vt:lpstr>
      <vt:lpstr>Wingdings 2</vt:lpstr>
      <vt:lpstr>Трек</vt:lpstr>
      <vt:lpstr>Народные промыслы России</vt:lpstr>
      <vt:lpstr>Презентация PowerPoint</vt:lpstr>
      <vt:lpstr>Презентация PowerPoint</vt:lpstr>
      <vt:lpstr>Золотое кольцо России</vt:lpstr>
      <vt:lpstr>Хохломская роспись</vt:lpstr>
      <vt:lpstr>Презентация PowerPoint</vt:lpstr>
      <vt:lpstr>Презентация PowerPoint</vt:lpstr>
      <vt:lpstr>Тульский самовар</vt:lpstr>
      <vt:lpstr>гжель</vt:lpstr>
      <vt:lpstr>Палехская миниатюра</vt:lpstr>
      <vt:lpstr>Городецкая роспись</vt:lpstr>
      <vt:lpstr>Презентация PowerPoint</vt:lpstr>
      <vt:lpstr>Презентация PowerPoint</vt:lpstr>
      <vt:lpstr>Филимоновска игрушка</vt:lpstr>
      <vt:lpstr>Презентация PowerPoint</vt:lpstr>
      <vt:lpstr>Презентация PowerPoint</vt:lpstr>
      <vt:lpstr>Приё мы городецкой росписи</vt:lpstr>
      <vt:lpstr>Сюжеты городецкой росписи</vt:lpstr>
      <vt:lpstr>Презентация PowerPoint</vt:lpstr>
      <vt:lpstr>Поэтапное выполнение росписи</vt:lpstr>
      <vt:lpstr>Презентация PowerPoint</vt:lpstr>
      <vt:lpstr>Приёмы росписи гжель</vt:lpstr>
      <vt:lpstr>Сюжеты гжели</vt:lpstr>
      <vt:lpstr>Порядок выполнения росписи</vt:lpstr>
      <vt:lpstr>Презентация PowerPoint</vt:lpstr>
      <vt:lpstr>Презентация PowerPoint</vt:lpstr>
      <vt:lpstr>Порядок работы</vt:lpstr>
      <vt:lpstr>Презентация PowerPoint</vt:lpstr>
      <vt:lpstr>Презентация PowerPoint</vt:lpstr>
      <vt:lpstr>Сюжеты хохломской росписи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промыслы России</dc:title>
  <dc:creator>Ольга</dc:creator>
  <cp:lastModifiedBy>Ангелина</cp:lastModifiedBy>
  <cp:revision>33</cp:revision>
  <dcterms:created xsi:type="dcterms:W3CDTF">2013-02-25T04:27:22Z</dcterms:created>
  <dcterms:modified xsi:type="dcterms:W3CDTF">2022-11-08T07:25:35Z</dcterms:modified>
</cp:coreProperties>
</file>