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272" r:id="rId4"/>
    <p:sldId id="288" r:id="rId5"/>
    <p:sldId id="289" r:id="rId6"/>
    <p:sldId id="286" r:id="rId7"/>
    <p:sldId id="287" r:id="rId8"/>
    <p:sldId id="283" r:id="rId9"/>
    <p:sldId id="284" r:id="rId10"/>
    <p:sldId id="285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70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96E76-E8B3-4267-B52E-FD2D41D28B6E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7893-B8D3-470E-9788-E17F5C43B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1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12\Desktop\doska_8191205_big_.jpeg"/>
          <p:cNvPicPr>
            <a:picLocks noChangeAspect="1" noChangeArrowheads="1"/>
          </p:cNvPicPr>
          <p:nvPr/>
        </p:nvPicPr>
        <p:blipFill>
          <a:blip r:embed="rId2" cstate="print"/>
          <a:srcRect l="1381" t="2072" r="1965" b="2594"/>
          <a:stretch>
            <a:fillRect/>
          </a:stretch>
        </p:blipFill>
        <p:spPr bwMode="auto">
          <a:xfrm>
            <a:off x="1907704" y="1184408"/>
            <a:ext cx="5935964" cy="3900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5609" y="5707963"/>
            <a:ext cx="4147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Автор: </a:t>
            </a:r>
            <a:r>
              <a:rPr lang="ru-RU" dirty="0" smtClean="0"/>
              <a:t>Коломиец Анастасия Эдуардовна</a:t>
            </a:r>
            <a:endParaRPr lang="ru-RU" dirty="0" smtClean="0"/>
          </a:p>
          <a:p>
            <a:pPr algn="r"/>
            <a:r>
              <a:rPr lang="ru-RU" dirty="0" smtClean="0"/>
              <a:t>Стаж работы </a:t>
            </a:r>
            <a:r>
              <a:rPr lang="ru-RU" dirty="0" smtClean="0"/>
              <a:t>5 </a:t>
            </a:r>
            <a:r>
              <a:rPr lang="ru-RU" dirty="0" smtClean="0"/>
              <a:t>лет.</a:t>
            </a:r>
          </a:p>
          <a:p>
            <a:pPr algn="r"/>
            <a:r>
              <a:rPr lang="ru-RU" dirty="0" smtClean="0"/>
              <a:t>Г. Тимашевск</a:t>
            </a:r>
            <a:endParaRPr lang="en-US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864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бюджетное дошкольное образовательное учреждение детский сад комбинированного вида № 1</a:t>
            </a:r>
          </a:p>
          <a:p>
            <a:pPr algn="ctr"/>
            <a:r>
              <a:rPr lang="ru-RU" dirty="0"/>
              <a:t>муниципального образования </a:t>
            </a:r>
            <a:r>
              <a:rPr lang="ru-RU" dirty="0" err="1"/>
              <a:t>Тимашевский</a:t>
            </a:r>
            <a:r>
              <a:rPr lang="ru-RU" dirty="0"/>
              <a:t> район </a:t>
            </a:r>
          </a:p>
        </p:txBody>
      </p:sp>
      <p:pic>
        <p:nvPicPr>
          <p:cNvPr id="1027" name="Picture 3" descr="C:\Users\112\Desktop\7181d8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86" y="4271528"/>
            <a:ext cx="3041840" cy="234739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21294" y="1916832"/>
            <a:ext cx="54726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Тренажер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«Состав числа»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9249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Управляющая кнопка: в начало 31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9249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Управляющая кнопка: в начало 31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505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/>
              <a:t>К возрасту 5-6 лет ребёнок способен считать до 10 в прямом и обратном порядке, умеет пересчитывать и отсчитывать предметы, знает, как разложить числа на единицы, например, 4 равно 1, 1, 1 и 1.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Это </a:t>
            </a:r>
            <a:r>
              <a:rPr lang="ru-RU" sz="4000" dirty="0"/>
              <a:t>значит, что малыш уже готов осваивать состав числа до 10.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413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404664"/>
            <a:ext cx="8419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Выберите число, состав которого будете закреплять.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5" name="Управляющая кнопка: настраиваемая 24">
            <a:hlinkClick r:id="rId2" action="ppaction://hlinksldjump" highlightClick="1"/>
          </p:cNvPr>
          <p:cNvSpPr/>
          <p:nvPr/>
        </p:nvSpPr>
        <p:spPr>
          <a:xfrm>
            <a:off x="323528" y="1412776"/>
            <a:ext cx="2538890" cy="2700300"/>
          </a:xfrm>
          <a:prstGeom prst="actionButtonBlank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Управляющая кнопка: настраиваемая 25">
            <a:hlinkClick r:id="rId5" action="ppaction://hlinksldjump" highlightClick="1"/>
          </p:cNvPr>
          <p:cNvSpPr/>
          <p:nvPr/>
        </p:nvSpPr>
        <p:spPr>
          <a:xfrm>
            <a:off x="2226656" y="4113076"/>
            <a:ext cx="2498019" cy="2592288"/>
          </a:xfrm>
          <a:prstGeom prst="actionButtonBlank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rId8" action="ppaction://hlinksldjump" highlightClick="1"/>
          </p:cNvPr>
          <p:cNvSpPr/>
          <p:nvPr/>
        </p:nvSpPr>
        <p:spPr>
          <a:xfrm>
            <a:off x="4477731" y="1412776"/>
            <a:ext cx="2550604" cy="27003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rId10" action="ppaction://hlinksldjump" highlightClick="1"/>
          </p:cNvPr>
          <p:cNvSpPr/>
          <p:nvPr/>
        </p:nvSpPr>
        <p:spPr>
          <a:xfrm>
            <a:off x="6437797" y="3998574"/>
            <a:ext cx="2520280" cy="2592288"/>
          </a:xfrm>
          <a:prstGeom prst="actionButtonBlank">
            <a:avLst/>
          </a:prstGeom>
          <a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9" name="Управляющая кнопка: в начало 28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3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465313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465313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465313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3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Управляющая кнопка: в начало 27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1" grpId="0"/>
      <p:bldP spid="13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252</Words>
  <Application>Microsoft Office PowerPoint</Application>
  <PresentationFormat>Экран (4:3)</PresentationFormat>
  <Paragraphs>166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112</dc:creator>
  <cp:lastModifiedBy>asd aaaa</cp:lastModifiedBy>
  <cp:revision>45</cp:revision>
  <dcterms:created xsi:type="dcterms:W3CDTF">2013-03-10T09:02:42Z</dcterms:created>
  <dcterms:modified xsi:type="dcterms:W3CDTF">2022-06-16T15:14:50Z</dcterms:modified>
</cp:coreProperties>
</file>