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9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94660"/>
  </p:normalViewPr>
  <p:slideViewPr>
    <p:cSldViewPr>
      <p:cViewPr>
        <p:scale>
          <a:sx n="69" d="100"/>
          <a:sy n="69" d="100"/>
        </p:scale>
        <p:origin x="-121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26.07.2022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26.07.2022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Relationship Id="rId9" Type="http://schemas.openxmlformats.org/officeDocument/2006/relationships/image" Target="../media/image7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чермантиева\фоны для презентации\master03_background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138"/>
            <a:ext cx="9146849" cy="68558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8426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Инструменты.</a:t>
            </a:r>
            <a:br>
              <a:rPr lang="ru-RU" dirty="0" smtClean="0"/>
            </a:br>
            <a:r>
              <a:rPr lang="ru-RU" dirty="0" smtClean="0"/>
              <a:t>Кому, что нужно для работы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					</a:t>
            </a:r>
            <a:r>
              <a:rPr lang="ru-RU" sz="3600" dirty="0" smtClean="0"/>
              <a:t>Выполнила:</a:t>
            </a:r>
            <a:br>
              <a:rPr lang="ru-RU" sz="3600" dirty="0" smtClean="0"/>
            </a:br>
            <a:r>
              <a:rPr lang="ru-RU" sz="3600" dirty="0" smtClean="0"/>
              <a:t>					Коломиец А.Э.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 </a:t>
            </a:r>
            <a:br>
              <a:rPr lang="ru-RU" sz="36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водитель</a:t>
            </a:r>
            <a:endParaRPr lang="ru-RU" dirty="0"/>
          </a:p>
        </p:txBody>
      </p:sp>
      <p:pic>
        <p:nvPicPr>
          <p:cNvPr id="6146" name="Picture 2" descr="C:\Users\Татьяна Чермантиева\Pictures\instrumenty_dlia_peretiagki_salona_4-300x2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96136" y="404664"/>
            <a:ext cx="2857500" cy="2390775"/>
          </a:xfrm>
          <a:prstGeom prst="rect">
            <a:avLst/>
          </a:prstGeom>
          <a:noFill/>
        </p:spPr>
      </p:pic>
      <p:pic>
        <p:nvPicPr>
          <p:cNvPr id="6147" name="Picture 3" descr="C:\Users\Татьяна Чермантиева\Pictures\OverhaulOH3961-650x65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04192" y="3357562"/>
            <a:ext cx="3939808" cy="3024560"/>
          </a:xfrm>
          <a:prstGeom prst="rect">
            <a:avLst/>
          </a:prstGeom>
          <a:noFill/>
        </p:spPr>
      </p:pic>
      <p:pic>
        <p:nvPicPr>
          <p:cNvPr id="6148" name="Picture 4" descr="C:\Users\Татьяна Чермантиева\Pictures\Без названия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14480" y="5214950"/>
            <a:ext cx="3267075" cy="1400175"/>
          </a:xfrm>
          <a:prstGeom prst="rect">
            <a:avLst/>
          </a:prstGeom>
          <a:noFill/>
        </p:spPr>
      </p:pic>
      <p:pic>
        <p:nvPicPr>
          <p:cNvPr id="4098" name="Picture 2" descr="Картинки по запросу картинки водитель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619672" y="1196752"/>
            <a:ext cx="3170186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художник</a:t>
            </a:r>
            <a:endParaRPr lang="ru-RU" dirty="0"/>
          </a:p>
        </p:txBody>
      </p:sp>
      <p:pic>
        <p:nvPicPr>
          <p:cNvPr id="7170" name="Picture 2" descr="C:\Users\Татьяна Чермантиева\Pictures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57950" y="285728"/>
            <a:ext cx="2463536" cy="2304256"/>
          </a:xfrm>
          <a:prstGeom prst="rect">
            <a:avLst/>
          </a:prstGeom>
          <a:noFill/>
        </p:spPr>
      </p:pic>
      <p:pic>
        <p:nvPicPr>
          <p:cNvPr id="7172" name="Picture 4" descr="C:\Users\Татьяна Чермантиева\Pictures\Без названия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51920" y="4653136"/>
            <a:ext cx="3359629" cy="1881392"/>
          </a:xfrm>
          <a:prstGeom prst="rect">
            <a:avLst/>
          </a:prstGeom>
          <a:noFill/>
        </p:spPr>
      </p:pic>
      <p:pic>
        <p:nvPicPr>
          <p:cNvPr id="7173" name="Picture 5" descr="C:\Users\Татьяна Чермантиева\Pictures\93266653_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35896" y="2132856"/>
            <a:ext cx="2215980" cy="1903714"/>
          </a:xfrm>
          <a:prstGeom prst="rect">
            <a:avLst/>
          </a:prstGeom>
          <a:noFill/>
        </p:spPr>
      </p:pic>
      <p:pic>
        <p:nvPicPr>
          <p:cNvPr id="7174" name="Picture 6" descr="C:\Users\Татьяна Чермантиева\Pictures\Пебео-12-Цветов-Акварель-Порошковая-Покраска-Акварель-Краска-Коробка-Твердой-Petit-Акварель-Искусство-Инструменты-Для-Художника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99992" y="548680"/>
            <a:ext cx="1865784" cy="1298902"/>
          </a:xfrm>
          <a:prstGeom prst="rect">
            <a:avLst/>
          </a:prstGeom>
          <a:noFill/>
        </p:spPr>
      </p:pic>
      <p:pic>
        <p:nvPicPr>
          <p:cNvPr id="7175" name="Picture 7" descr="C:\Users\Татьяна Чермантиева\Pictures\346f1fb603c9t (1)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300192" y="3068960"/>
            <a:ext cx="2398205" cy="1750690"/>
          </a:xfrm>
          <a:prstGeom prst="rect">
            <a:avLst/>
          </a:prstGeom>
          <a:noFill/>
        </p:spPr>
      </p:pic>
      <p:pic>
        <p:nvPicPr>
          <p:cNvPr id="3074" name="Picture 2" descr="Картинки по запросу картинки художник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55576" y="1484784"/>
            <a:ext cx="2894310" cy="3579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швея</a:t>
            </a:r>
            <a:endParaRPr lang="ru-RU" dirty="0"/>
          </a:p>
        </p:txBody>
      </p:sp>
      <p:pic>
        <p:nvPicPr>
          <p:cNvPr id="8196" name="Picture 4" descr="C:\Users\Татьяна Чермантиева\Pictures\Без названия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72198" y="500042"/>
            <a:ext cx="2628900" cy="1743075"/>
          </a:xfrm>
          <a:prstGeom prst="rect">
            <a:avLst/>
          </a:prstGeom>
          <a:noFill/>
        </p:spPr>
      </p:pic>
      <p:pic>
        <p:nvPicPr>
          <p:cNvPr id="8194" name="Picture 2" descr="C:\Users\Татьяна Чермантиева\Pictures\1421166714_g22844884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2643182"/>
            <a:ext cx="3810000" cy="2228850"/>
          </a:xfrm>
          <a:prstGeom prst="rect">
            <a:avLst/>
          </a:prstGeom>
          <a:noFill/>
        </p:spPr>
      </p:pic>
      <p:pic>
        <p:nvPicPr>
          <p:cNvPr id="8195" name="Picture 3" descr="C:\Users\Татьяна Чермантиева\Pictures\depositphotos_4951726-stock-illustration-accessories-tailor-and-a-seamstress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47864" y="260648"/>
            <a:ext cx="2419175" cy="1934868"/>
          </a:xfrm>
          <a:prstGeom prst="rect">
            <a:avLst/>
          </a:prstGeom>
          <a:noFill/>
        </p:spPr>
      </p:pic>
      <p:pic>
        <p:nvPicPr>
          <p:cNvPr id="8197" name="Picture 5" descr="C:\Users\Татьяна Чермантиева\Pictures\images (1)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214414" y="4786322"/>
            <a:ext cx="2286000" cy="1828800"/>
          </a:xfrm>
          <a:prstGeom prst="rect">
            <a:avLst/>
          </a:prstGeom>
          <a:noFill/>
        </p:spPr>
      </p:pic>
      <p:pic>
        <p:nvPicPr>
          <p:cNvPr id="8198" name="Picture 6" descr="C:\Users\Татьяна Чермантиева\Pictures\1-ШТ-Горячая-Портативный-Мини-Желтый-Портной-Швея-Измерения-Правитель-Лента-Швейные-Инструменты-EN385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655668" y="5072074"/>
            <a:ext cx="1783693" cy="1357322"/>
          </a:xfrm>
          <a:prstGeom prst="rect">
            <a:avLst/>
          </a:prstGeom>
          <a:noFill/>
        </p:spPr>
      </p:pic>
      <p:pic>
        <p:nvPicPr>
          <p:cNvPr id="8199" name="Picture 7" descr="C:\Users\Татьяна Чермантиева\Pictures\32cb9645030746db42f8961608153603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845156" y="5085184"/>
            <a:ext cx="2831300" cy="1415650"/>
          </a:xfrm>
          <a:prstGeom prst="rect">
            <a:avLst/>
          </a:prstGeom>
          <a:noFill/>
        </p:spPr>
      </p:pic>
      <p:pic>
        <p:nvPicPr>
          <p:cNvPr id="2050" name="Picture 2" descr="Картинки по запросу картинки швея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043608" y="2060848"/>
            <a:ext cx="2664296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\Desktop\чермантиева\картинки\0077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72198" y="357166"/>
            <a:ext cx="2736304" cy="17785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садовник</a:t>
            </a:r>
            <a:endParaRPr lang="ru-RU" dirty="0"/>
          </a:p>
        </p:txBody>
      </p:sp>
      <p:pic>
        <p:nvPicPr>
          <p:cNvPr id="4098" name="Picture 2" descr="C:\Users\admin\Desktop\чермантиева\картинки\1je-600x6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7" y="689465"/>
            <a:ext cx="1009252" cy="1009252"/>
          </a:xfrm>
          <a:prstGeom prst="rect">
            <a:avLst/>
          </a:prstGeom>
          <a:noFill/>
        </p:spPr>
      </p:pic>
      <p:pic>
        <p:nvPicPr>
          <p:cNvPr id="9218" name="Picture 2" descr="C:\Users\Татьяна Чермантиева\Pictures\gt550_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5976" y="2060848"/>
            <a:ext cx="1977008" cy="1977008"/>
          </a:xfrm>
          <a:prstGeom prst="rect">
            <a:avLst/>
          </a:prstGeom>
          <a:noFill/>
        </p:spPr>
      </p:pic>
      <p:pic>
        <p:nvPicPr>
          <p:cNvPr id="9219" name="Picture 3" descr="C:\Users\Татьяна Чермантиева\Pictures\images.jpg"/>
          <p:cNvPicPr>
            <a:picLocks noChangeAspect="1" noChangeArrowheads="1"/>
          </p:cNvPicPr>
          <p:nvPr/>
        </p:nvPicPr>
        <p:blipFill>
          <a:blip r:embed="rId5" cstate="screen"/>
          <a:srcRect t="10080" b="12641"/>
          <a:stretch>
            <a:fillRect/>
          </a:stretch>
        </p:blipFill>
        <p:spPr bwMode="auto">
          <a:xfrm>
            <a:off x="755576" y="4725144"/>
            <a:ext cx="2143125" cy="1656184"/>
          </a:xfrm>
          <a:prstGeom prst="rect">
            <a:avLst/>
          </a:prstGeom>
          <a:noFill/>
        </p:spPr>
      </p:pic>
      <p:pic>
        <p:nvPicPr>
          <p:cNvPr id="9220" name="Picture 4" descr="C:\Users\Татьяна Чермантиева\Pictures\sad-instrumenty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357950" y="2285992"/>
            <a:ext cx="2505878" cy="2088232"/>
          </a:xfrm>
          <a:prstGeom prst="rect">
            <a:avLst/>
          </a:prstGeom>
          <a:noFill/>
        </p:spPr>
      </p:pic>
      <p:pic>
        <p:nvPicPr>
          <p:cNvPr id="9221" name="Picture 5" descr="C:\Users\Татьяна Чермантиева\Pictures\Universalnyy-instrument-sadovnika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858016" y="4500570"/>
            <a:ext cx="1877194" cy="2034878"/>
          </a:xfrm>
          <a:prstGeom prst="rect">
            <a:avLst/>
          </a:prstGeom>
          <a:noFill/>
        </p:spPr>
      </p:pic>
      <p:pic>
        <p:nvPicPr>
          <p:cNvPr id="9222" name="Picture 6" descr="C:\Users\Татьяна Чермантиева\Pictures\1305392-495x350.jpe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131840" y="4437112"/>
            <a:ext cx="3149542" cy="2226949"/>
          </a:xfrm>
          <a:prstGeom prst="rect">
            <a:avLst/>
          </a:prstGeom>
          <a:noFill/>
        </p:spPr>
      </p:pic>
      <p:pic>
        <p:nvPicPr>
          <p:cNvPr id="1026" name="Picture 2" descr="Картинки по запросу картинки садовник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403648" y="1340768"/>
            <a:ext cx="2778125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продавец</a:t>
            </a:r>
            <a:endParaRPr lang="ru-RU" dirty="0"/>
          </a:p>
        </p:txBody>
      </p:sp>
      <p:pic>
        <p:nvPicPr>
          <p:cNvPr id="3074" name="Picture 2" descr="C:\Users\admin\Desktop\чермантиева\картинки\0a0f29a08bda8578cfdf60854798668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35896" y="1268760"/>
            <a:ext cx="2309804" cy="2309804"/>
          </a:xfrm>
          <a:prstGeom prst="rect">
            <a:avLst/>
          </a:prstGeom>
          <a:noFill/>
        </p:spPr>
      </p:pic>
      <p:pic>
        <p:nvPicPr>
          <p:cNvPr id="2050" name="Picture 2" descr="C:\Users\Татьяна Чермантиева\Pictures\m180-k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92006" y="836713"/>
            <a:ext cx="1803519" cy="1872208"/>
          </a:xfrm>
          <a:prstGeom prst="rect">
            <a:avLst/>
          </a:prstGeom>
          <a:noFill/>
        </p:spPr>
      </p:pic>
      <p:pic>
        <p:nvPicPr>
          <p:cNvPr id="2051" name="Picture 3" descr="C:\Users\Татьяна Чермантиева\Pictures\images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00" y="3501008"/>
            <a:ext cx="1927101" cy="1927101"/>
          </a:xfrm>
          <a:prstGeom prst="rect">
            <a:avLst/>
          </a:prstGeom>
          <a:noFill/>
        </p:spPr>
      </p:pic>
      <p:pic>
        <p:nvPicPr>
          <p:cNvPr id="2052" name="Picture 4" descr="C:\Users\Татьяна Чермантиева\Pictures\Без названия (2)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15816" y="4437112"/>
            <a:ext cx="2488801" cy="1656184"/>
          </a:xfrm>
          <a:prstGeom prst="rect">
            <a:avLst/>
          </a:prstGeom>
          <a:noFill/>
        </p:spPr>
      </p:pic>
      <p:pic>
        <p:nvPicPr>
          <p:cNvPr id="12290" name="Picture 2" descr="Картинки по запросу картинки продавец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187624" y="1268760"/>
            <a:ext cx="2232248" cy="2243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Татьяна Чермантиева\Pictures\26584_9ad218c0ff80f277fee0bfbec6ea6962.jp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63888" y="620688"/>
            <a:ext cx="1990004" cy="17118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маляр</a:t>
            </a:r>
            <a:endParaRPr lang="ru-RU" dirty="0"/>
          </a:p>
        </p:txBody>
      </p:sp>
      <p:pic>
        <p:nvPicPr>
          <p:cNvPr id="1026" name="Picture 2" descr="C:\Users\admin\Desktop\чермантиева\инструменты\0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79704" y="285728"/>
            <a:ext cx="2664296" cy="2639930"/>
          </a:xfrm>
          <a:prstGeom prst="rect">
            <a:avLst/>
          </a:prstGeom>
          <a:noFill/>
        </p:spPr>
      </p:pic>
      <p:pic>
        <p:nvPicPr>
          <p:cNvPr id="1027" name="Picture 3" descr="C:\Users\Татьяна Чермантиева\Pictures\images (1)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14613" y="4996697"/>
            <a:ext cx="2433452" cy="1251712"/>
          </a:xfrm>
          <a:prstGeom prst="rect">
            <a:avLst/>
          </a:prstGeom>
          <a:noFill/>
        </p:spPr>
      </p:pic>
      <p:pic>
        <p:nvPicPr>
          <p:cNvPr id="1028" name="Picture 4" descr="C:\Users\Татьяна Чермантиева\Pictures\images (2)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00192" y="5229200"/>
            <a:ext cx="1887895" cy="1256308"/>
          </a:xfrm>
          <a:prstGeom prst="rect">
            <a:avLst/>
          </a:prstGeom>
          <a:noFill/>
        </p:spPr>
      </p:pic>
      <p:pic>
        <p:nvPicPr>
          <p:cNvPr id="1029" name="Picture 5" descr="C:\Users\Татьяна Чермантиева\Pictures\valik-i-vannochka--osnovnoy-instrument-dlya-pokraski-potolkov-i-sten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499992" y="2924944"/>
            <a:ext cx="2400267" cy="1350150"/>
          </a:xfrm>
          <a:prstGeom prst="rect">
            <a:avLst/>
          </a:prstGeom>
          <a:noFill/>
        </p:spPr>
      </p:pic>
      <p:sp>
        <p:nvSpPr>
          <p:cNvPr id="11266" name="AutoShape 2" descr="Картинки по запросу картинки маля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8" name="Picture 4" descr="Похожее изображение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187624" y="1412776"/>
            <a:ext cx="2304256" cy="31421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 Чермантиева\Pictures\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0" y="4221088"/>
            <a:ext cx="3429024" cy="2223508"/>
          </a:xfrm>
          <a:prstGeom prst="rect">
            <a:avLst/>
          </a:prstGeom>
          <a:noFill/>
        </p:spPr>
      </p:pic>
      <p:pic>
        <p:nvPicPr>
          <p:cNvPr id="3078" name="Picture 6" descr="C:\Users\Татьяна Чермантиева\Pictures\book01-06-0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47664" y="1700808"/>
            <a:ext cx="1368152" cy="19982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повар</a:t>
            </a:r>
            <a:endParaRPr lang="ru-RU" dirty="0"/>
          </a:p>
        </p:txBody>
      </p:sp>
      <p:pic>
        <p:nvPicPr>
          <p:cNvPr id="6146" name="Picture 2" descr="C:\Users\admin\Desktop\чермантиева\картинки\20094-1-500x50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4048" y="3717032"/>
            <a:ext cx="1008112" cy="1905792"/>
          </a:xfrm>
          <a:prstGeom prst="rect">
            <a:avLst/>
          </a:prstGeom>
          <a:noFill/>
        </p:spPr>
      </p:pic>
      <p:pic>
        <p:nvPicPr>
          <p:cNvPr id="3075" name="Picture 3" descr="C:\Users\Татьяна Чермантиева\Pictures\122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92280" y="2636912"/>
            <a:ext cx="1740024" cy="1740024"/>
          </a:xfrm>
          <a:prstGeom prst="rect">
            <a:avLst/>
          </a:prstGeom>
          <a:noFill/>
        </p:spPr>
      </p:pic>
      <p:pic>
        <p:nvPicPr>
          <p:cNvPr id="3076" name="Picture 4" descr="C:\Users\Татьяна Чермантиева\Pictures\07995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436096" y="620688"/>
            <a:ext cx="2029197" cy="1152128"/>
          </a:xfrm>
          <a:prstGeom prst="rect">
            <a:avLst/>
          </a:prstGeom>
          <a:noFill/>
        </p:spPr>
      </p:pic>
      <p:pic>
        <p:nvPicPr>
          <p:cNvPr id="3077" name="Picture 5" descr="C:\Users\Татьяна Чермантиева\Pictures\19851588_w200_h200_cid98065_pid13835344-3f2c942c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596336" y="404664"/>
            <a:ext cx="1296190" cy="1825620"/>
          </a:xfrm>
          <a:prstGeom prst="rect">
            <a:avLst/>
          </a:prstGeom>
          <a:noFill/>
        </p:spPr>
      </p:pic>
      <p:pic>
        <p:nvPicPr>
          <p:cNvPr id="3079" name="Picture 7" descr="C:\Users\Татьяна Чермантиева\Pictures\Хороший-подарок-7Cr17-нержавеющей-стали-кухонный-нож-шеф-повар-Японского-повара-santoku-utility-обстрагывая-кухонные-инструменты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012292" y="4869160"/>
            <a:ext cx="1797350" cy="1797350"/>
          </a:xfrm>
          <a:prstGeom prst="rect">
            <a:avLst/>
          </a:prstGeom>
          <a:noFill/>
        </p:spPr>
      </p:pic>
      <p:sp>
        <p:nvSpPr>
          <p:cNvPr id="10242" name="AutoShape 2" descr="Картинки по запросу картинки пова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Картинки по запросу картинки пова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6" name="Picture 6" descr="Картинки по запросу картинки повар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275856" y="332656"/>
            <a:ext cx="1728192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таня\инструменты\phot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4149080"/>
            <a:ext cx="1622499" cy="25601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музыкант</a:t>
            </a:r>
            <a:endParaRPr lang="ru-RU" dirty="0"/>
          </a:p>
        </p:txBody>
      </p:sp>
      <p:pic>
        <p:nvPicPr>
          <p:cNvPr id="4098" name="Picture 2" descr="C:\Users\Татьяна Чермантиева\Pictures\58c129b0-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37759" y="5013176"/>
            <a:ext cx="2706241" cy="1524516"/>
          </a:xfrm>
          <a:prstGeom prst="rect">
            <a:avLst/>
          </a:prstGeom>
          <a:noFill/>
        </p:spPr>
      </p:pic>
      <p:pic>
        <p:nvPicPr>
          <p:cNvPr id="4100" name="Picture 4" descr="C:\Users\Татьяна Чермантиева\Pictures\damroo-lrg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55894" y="1916832"/>
            <a:ext cx="1719299" cy="2385070"/>
          </a:xfrm>
          <a:prstGeom prst="rect">
            <a:avLst/>
          </a:prstGeom>
          <a:noFill/>
        </p:spPr>
      </p:pic>
      <p:pic>
        <p:nvPicPr>
          <p:cNvPr id="4102" name="Picture 6" descr="C:\Users\Татьяна Чермантиева\Pictures\Keystation_Pro_8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88224" y="260648"/>
            <a:ext cx="2193032" cy="1245468"/>
          </a:xfrm>
          <a:prstGeom prst="rect">
            <a:avLst/>
          </a:prstGeom>
          <a:noFill/>
        </p:spPr>
      </p:pic>
      <p:pic>
        <p:nvPicPr>
          <p:cNvPr id="4101" name="Picture 5" descr="C:\Users\Татьяна Чермантиева\Pictures\images (3)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482728">
            <a:off x="2846628" y="5034642"/>
            <a:ext cx="3486150" cy="1314450"/>
          </a:xfrm>
          <a:prstGeom prst="rect">
            <a:avLst/>
          </a:prstGeom>
          <a:noFill/>
        </p:spPr>
      </p:pic>
      <p:pic>
        <p:nvPicPr>
          <p:cNvPr id="4103" name="Picture 7" descr="C:\Users\Татьяна Чермантиева\Pictures\pic_4814d05c9d39114d2aa020d77faf31aa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148064" y="1628800"/>
            <a:ext cx="1656184" cy="2667000"/>
          </a:xfrm>
          <a:prstGeom prst="rect">
            <a:avLst/>
          </a:prstGeom>
          <a:noFill/>
        </p:spPr>
      </p:pic>
      <p:sp>
        <p:nvSpPr>
          <p:cNvPr id="9218" name="AutoShape 2" descr="Картинки по запросу картинки музыкан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Картинки по запросу картинки музыкан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Картинки по запросу картинки музыкан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4" name="AutoShape 8" descr="Картинки по запросу картинки музыкан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6" name="AutoShape 10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8" name="Picture 12" descr="Картинки по запросу картинки музыкант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555776" y="1412776"/>
            <a:ext cx="1872208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парикмахер</a:t>
            </a:r>
            <a:endParaRPr lang="ru-RU" dirty="0"/>
          </a:p>
        </p:txBody>
      </p:sp>
      <p:pic>
        <p:nvPicPr>
          <p:cNvPr id="1026" name="Picture 2" descr="C:\Users\Татьяна Чермантиева\Pictures\imgpreview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4414" y="1643050"/>
            <a:ext cx="2371725" cy="1524000"/>
          </a:xfrm>
          <a:prstGeom prst="rect">
            <a:avLst/>
          </a:prstGeom>
          <a:noFill/>
        </p:spPr>
      </p:pic>
      <p:pic>
        <p:nvPicPr>
          <p:cNvPr id="1027" name="Picture 3" descr="C:\Users\Татьяна Чермантиева\Pictures\imgpreview (3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404664"/>
            <a:ext cx="2333625" cy="1552575"/>
          </a:xfrm>
          <a:prstGeom prst="rect">
            <a:avLst/>
          </a:prstGeom>
          <a:noFill/>
        </p:spPr>
      </p:pic>
      <p:pic>
        <p:nvPicPr>
          <p:cNvPr id="1028" name="Picture 4" descr="C:\Users\Татьяна Чермантиева\Pictures\imgpreview (4)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29454" y="357166"/>
            <a:ext cx="1905000" cy="1905000"/>
          </a:xfrm>
          <a:prstGeom prst="rect">
            <a:avLst/>
          </a:prstGeom>
          <a:noFill/>
        </p:spPr>
      </p:pic>
      <p:pic>
        <p:nvPicPr>
          <p:cNvPr id="1029" name="Picture 5" descr="C:\Users\Татьяна Чермантиева\Pictures\imgpreview (5)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00166" y="3714752"/>
            <a:ext cx="1962150" cy="1847850"/>
          </a:xfrm>
          <a:prstGeom prst="rect">
            <a:avLst/>
          </a:prstGeom>
          <a:noFill/>
        </p:spPr>
      </p:pic>
      <p:pic>
        <p:nvPicPr>
          <p:cNvPr id="1030" name="Picture 6" descr="C:\Users\Татьяна Чермантиева\Pictures\imgpreview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71868" y="5214950"/>
            <a:ext cx="2209800" cy="1428750"/>
          </a:xfrm>
          <a:prstGeom prst="rect">
            <a:avLst/>
          </a:prstGeom>
          <a:noFill/>
        </p:spPr>
      </p:pic>
      <p:pic>
        <p:nvPicPr>
          <p:cNvPr id="1031" name="Picture 7" descr="C:\Users\Татьяна Чермантиева\Pictures\wholesale-professional-hair-font-b-cutting-b-font-hair-clipper-font-b-machine-b-font-barber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444208" y="4653136"/>
            <a:ext cx="2528515" cy="1785503"/>
          </a:xfrm>
          <a:prstGeom prst="rect">
            <a:avLst/>
          </a:prstGeom>
          <a:noFill/>
        </p:spPr>
      </p:pic>
      <p:sp>
        <p:nvSpPr>
          <p:cNvPr id="8194" name="AutoShape 2" descr="Картинки по запросу картинки парикмахе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0" name="Picture 8" descr="Похожее изображение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779912" y="2060848"/>
            <a:ext cx="3062252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врач</a:t>
            </a:r>
            <a:endParaRPr lang="ru-RU" dirty="0"/>
          </a:p>
        </p:txBody>
      </p:sp>
      <p:pic>
        <p:nvPicPr>
          <p:cNvPr id="2050" name="Picture 2" descr="C:\Users\Татьяна Чермантиева\Pictures\shpri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72200" y="2348880"/>
            <a:ext cx="1459992" cy="1459992"/>
          </a:xfrm>
          <a:prstGeom prst="rect">
            <a:avLst/>
          </a:prstGeom>
          <a:noFill/>
        </p:spPr>
      </p:pic>
      <p:pic>
        <p:nvPicPr>
          <p:cNvPr id="2051" name="Picture 3" descr="C:\Users\Татьяна Чермантиева\Pictures\insrtr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87824" y="1052736"/>
            <a:ext cx="2857500" cy="1905000"/>
          </a:xfrm>
          <a:prstGeom prst="rect">
            <a:avLst/>
          </a:prstGeom>
          <a:noFill/>
        </p:spPr>
      </p:pic>
      <p:pic>
        <p:nvPicPr>
          <p:cNvPr id="2052" name="Picture 4" descr="C:\Users\Татьяна Чермантиева\Pictures\imgpreview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67375" y="214290"/>
            <a:ext cx="3476625" cy="2047875"/>
          </a:xfrm>
          <a:prstGeom prst="rect">
            <a:avLst/>
          </a:prstGeom>
          <a:noFill/>
        </p:spPr>
      </p:pic>
      <p:pic>
        <p:nvPicPr>
          <p:cNvPr id="2053" name="Picture 5" descr="C:\Users\Татьяна Чермантиева\Pictures\4b9dcf6f98567ffc0b47546e686a663d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835696" y="4293096"/>
            <a:ext cx="2875037" cy="2158145"/>
          </a:xfrm>
          <a:prstGeom prst="rect">
            <a:avLst/>
          </a:prstGeom>
          <a:noFill/>
        </p:spPr>
      </p:pic>
      <p:pic>
        <p:nvPicPr>
          <p:cNvPr id="2054" name="Picture 6" descr="C:\Users\Татьяна Чермантиева\Pictures\00000689435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429256" y="4071942"/>
            <a:ext cx="3335412" cy="2483599"/>
          </a:xfrm>
          <a:prstGeom prst="rect">
            <a:avLst/>
          </a:prstGeom>
          <a:noFill/>
        </p:spPr>
      </p:pic>
      <p:pic>
        <p:nvPicPr>
          <p:cNvPr id="7170" name="Picture 2" descr="Картинки по запросу картинки врач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043608" y="1196752"/>
            <a:ext cx="1919875" cy="2879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столяр</a:t>
            </a:r>
            <a:endParaRPr lang="ru-RU" dirty="0"/>
          </a:p>
        </p:txBody>
      </p:sp>
      <p:pic>
        <p:nvPicPr>
          <p:cNvPr id="2050" name="Picture 2" descr="C:\Users\admin\Desktop\чермантиева\инструменты\0202-7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95936" y="2132856"/>
            <a:ext cx="1701416" cy="1701416"/>
          </a:xfrm>
          <a:prstGeom prst="rect">
            <a:avLst/>
          </a:prstGeom>
          <a:noFill/>
        </p:spPr>
      </p:pic>
      <p:pic>
        <p:nvPicPr>
          <p:cNvPr id="2051" name="Picture 3" descr="C:\Users\admin\Desktop\чермантиева\картинки\900_medium.jpg"/>
          <p:cNvPicPr>
            <a:picLocks noChangeAspect="1" noChangeArrowheads="1"/>
          </p:cNvPicPr>
          <p:nvPr/>
        </p:nvPicPr>
        <p:blipFill>
          <a:blip r:embed="rId3" cstate="screen"/>
          <a:srcRect l="7493" r="3760" b="5751"/>
          <a:stretch>
            <a:fillRect/>
          </a:stretch>
        </p:blipFill>
        <p:spPr bwMode="auto">
          <a:xfrm>
            <a:off x="3707904" y="188640"/>
            <a:ext cx="1808188" cy="1494498"/>
          </a:xfrm>
          <a:prstGeom prst="rect">
            <a:avLst/>
          </a:prstGeom>
          <a:noFill/>
        </p:spPr>
      </p:pic>
      <p:pic>
        <p:nvPicPr>
          <p:cNvPr id="2052" name="Picture 4" descr="C:\Users\admin\Desktop\чермантиева\картинки\162191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43042" y="5572140"/>
            <a:ext cx="2736304" cy="1046727"/>
          </a:xfrm>
          <a:prstGeom prst="rect">
            <a:avLst/>
          </a:prstGeom>
          <a:noFill/>
        </p:spPr>
      </p:pic>
      <p:pic>
        <p:nvPicPr>
          <p:cNvPr id="2053" name="Picture 5" descr="C:\Users\admin\Desktop\чермантиева\картинки\11971149651128278948david_benjamin_Hammer_svg_hi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63888" y="4077072"/>
            <a:ext cx="1475656" cy="1480553"/>
          </a:xfrm>
          <a:prstGeom prst="rect">
            <a:avLst/>
          </a:prstGeom>
          <a:noFill/>
        </p:spPr>
      </p:pic>
      <p:pic>
        <p:nvPicPr>
          <p:cNvPr id="4098" name="Picture 2" descr="C:\Users\Татьяна Чермантиева\Pictures\8ff3318272cd4e4272cb30c24b15a842_1405316041_1000_69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601704" y="908720"/>
            <a:ext cx="3151970" cy="2199122"/>
          </a:xfrm>
          <a:prstGeom prst="rect">
            <a:avLst/>
          </a:prstGeom>
          <a:noFill/>
        </p:spPr>
      </p:pic>
      <p:pic>
        <p:nvPicPr>
          <p:cNvPr id="4099" name="Picture 3" descr="C:\Users\Татьяна Чермантиева\Pictures\1374039204_stolyarnyy-instrument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364088" y="4077072"/>
            <a:ext cx="3477570" cy="2446759"/>
          </a:xfrm>
          <a:prstGeom prst="rect">
            <a:avLst/>
          </a:prstGeom>
          <a:noFill/>
        </p:spPr>
      </p:pic>
      <p:pic>
        <p:nvPicPr>
          <p:cNvPr id="6146" name="Picture 2" descr="Картинки по запросу картинки столяр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259632" y="1556792"/>
            <a:ext cx="2047945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Татьяна Чермантиева\Pictures\ruchnoj-instrument-1024x73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39952" y="1556792"/>
            <a:ext cx="3883872" cy="27877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строитель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708920"/>
            <a:ext cx="226368" cy="341724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122" name="Picture 2" descr="C:\Users\Татьяна Чермантиева\Pictures\depositphotos_4342353-stock-photo-builders-tool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15074" y="4286256"/>
            <a:ext cx="2736304" cy="2076293"/>
          </a:xfrm>
          <a:prstGeom prst="rect">
            <a:avLst/>
          </a:prstGeom>
          <a:noFill/>
        </p:spPr>
      </p:pic>
      <p:pic>
        <p:nvPicPr>
          <p:cNvPr id="5123" name="Picture 3" descr="C:\Users\Татьяна Чермантиева\Pictures\boschgbm10-2reb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86512" y="357166"/>
            <a:ext cx="2381250" cy="2016224"/>
          </a:xfrm>
          <a:prstGeom prst="rect">
            <a:avLst/>
          </a:prstGeom>
          <a:noFill/>
        </p:spPr>
      </p:pic>
      <p:pic>
        <p:nvPicPr>
          <p:cNvPr id="5124" name="Picture 4" descr="C:\Users\Татьяна Чермантиева\Pictures\1378413630_8802_big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57620" y="4638233"/>
            <a:ext cx="2448272" cy="2219767"/>
          </a:xfrm>
          <a:prstGeom prst="rect">
            <a:avLst/>
          </a:prstGeom>
          <a:noFill/>
        </p:spPr>
      </p:pic>
      <p:pic>
        <p:nvPicPr>
          <p:cNvPr id="5126" name="Picture 6" descr="C:\Users\Татьяна Чермантиева\Pictures\инструменты-шлема-строителя-1666743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285852" y="4572008"/>
            <a:ext cx="2376264" cy="1690170"/>
          </a:xfrm>
          <a:prstGeom prst="rect">
            <a:avLst/>
          </a:prstGeom>
          <a:noFill/>
        </p:spPr>
      </p:pic>
      <p:pic>
        <p:nvPicPr>
          <p:cNvPr id="3" name="Picture 2" descr="Картинки по запросу картинки строитель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115616" y="1628800"/>
            <a:ext cx="2952328" cy="25672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12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Солнцестояние</vt:lpstr>
      <vt:lpstr>Тема Office</vt:lpstr>
      <vt:lpstr>         Инструменты. Кому, что нужно для работы        Выполнила:      Коломиец А.Э.         </vt:lpstr>
      <vt:lpstr>продавец</vt:lpstr>
      <vt:lpstr>маляр</vt:lpstr>
      <vt:lpstr>повар</vt:lpstr>
      <vt:lpstr>музыкант</vt:lpstr>
      <vt:lpstr>парикмахер</vt:lpstr>
      <vt:lpstr>врач</vt:lpstr>
      <vt:lpstr>столяр</vt:lpstr>
      <vt:lpstr>строитель</vt:lpstr>
      <vt:lpstr>водитель</vt:lpstr>
      <vt:lpstr>художник</vt:lpstr>
      <vt:lpstr>швея</vt:lpstr>
      <vt:lpstr>садовник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инструменты</dc:title>
  <dc:creator>admin</dc:creator>
  <cp:lastModifiedBy>asd aaaa</cp:lastModifiedBy>
  <cp:revision>20</cp:revision>
  <dcterms:created xsi:type="dcterms:W3CDTF">2017-03-21T06:13:15Z</dcterms:created>
  <dcterms:modified xsi:type="dcterms:W3CDTF">2022-07-26T05:32:09Z</dcterms:modified>
</cp:coreProperties>
</file>