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</p:sldIdLst>
  <p:sldSz cx="10440988" cy="7561263"/>
  <p:notesSz cx="9144000" cy="6858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476" y="-84"/>
      </p:cViewPr>
      <p:guideLst>
        <p:guide orient="horz" pos="2382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893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6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2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2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9396889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7008171"/>
            <a:ext cx="330631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8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Рабочие тетради по экологии\fullsiz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78247" cy="75612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7156" y="3423440"/>
            <a:ext cx="7358114" cy="823859"/>
          </a:xfrm>
          <a:prstGeom prst="rect">
            <a:avLst/>
          </a:prstGeom>
          <a:noFill/>
        </p:spPr>
        <p:txBody>
          <a:bodyPr wrap="none" lIns="102870" tIns="51435" rIns="102870" bIns="51435">
            <a:prstTxWarp prst="textWave2">
              <a:avLst>
                <a:gd name="adj1" fmla="val 12500"/>
                <a:gd name="adj2" fmla="val 1133"/>
              </a:avLst>
            </a:prstTxWarp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 полный тайн и чудес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8594" y="1065987"/>
            <a:ext cx="8564933" cy="787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етский сад общеразвивающего вида №1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Тимашевский район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51641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40988" cy="75779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34412" y="5352267"/>
            <a:ext cx="5968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Воспитатель </a:t>
            </a:r>
            <a:r>
              <a:rPr lang="ru-RU" sz="4400" b="1" cap="none" spc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Кикош</a:t>
            </a:r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Т.В.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7090" y="1351739"/>
            <a:ext cx="8698973" cy="4775770"/>
          </a:xfrm>
        </p:spPr>
        <p:txBody>
          <a:bodyPr/>
          <a:lstStyle/>
          <a:p>
            <a:r>
              <a:rPr lang="ru-RU" b="1" dirty="0" smtClean="0"/>
              <a:t>Для создания данной презентации были использованы интернет материалы</a:t>
            </a:r>
          </a:p>
          <a:p>
            <a:pPr>
              <a:buNone/>
            </a:pPr>
            <a:r>
              <a:rPr lang="en-US" b="1" dirty="0" smtClean="0"/>
              <a:t>https://sreda.temadnya.com/1258612385127336627/neveroyatnye-lesa-bukvalno-porazhayuschie-voobrazhenie/</a:t>
            </a:r>
            <a:endParaRPr lang="ru-RU" b="1" dirty="0"/>
          </a:p>
        </p:txBody>
      </p:sp>
      <p:pic>
        <p:nvPicPr>
          <p:cNvPr id="5" name="Рисунок 4" descr="ramka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40988" cy="75612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64753"/>
            <a:ext cx="10440988" cy="1496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fontAlgn="base">
              <a:buNone/>
            </a:pPr>
            <a:r>
              <a:rPr lang="ru-RU" b="1" dirty="0" smtClean="0"/>
              <a:t>				</a:t>
            </a:r>
            <a:r>
              <a:rPr lang="ru-RU" sz="5500" b="1" dirty="0" smtClean="0"/>
              <a:t>Кривой Лес Польша</a:t>
            </a:r>
            <a:endParaRPr lang="ru-RU" sz="5500" dirty="0" smtClean="0"/>
          </a:p>
          <a:p>
            <a:pPr fontAlgn="base">
              <a:buNone/>
            </a:pPr>
            <a:r>
              <a:rPr lang="ru-RU" dirty="0" smtClean="0"/>
              <a:t>		</a:t>
            </a:r>
            <a:r>
              <a:rPr lang="ru-RU" sz="4900" dirty="0" smtClean="0"/>
              <a:t>Этот </a:t>
            </a:r>
            <a:r>
              <a:rPr lang="ru-RU" sz="4900" dirty="0" smtClean="0"/>
              <a:t>странный лес будто был поражен заклинанием неведомого волшебника. </a:t>
            </a:r>
            <a:endParaRPr lang="ru-RU" sz="4900" dirty="0" smtClean="0"/>
          </a:p>
          <a:p>
            <a:pPr fontAlgn="base">
              <a:buNone/>
            </a:pPr>
            <a:r>
              <a:rPr lang="ru-RU" sz="4900" dirty="0" smtClean="0"/>
              <a:t>		Все деревья </a:t>
            </a:r>
            <a:r>
              <a:rPr lang="ru-RU" sz="4900" dirty="0" smtClean="0"/>
              <a:t>в нем растут изогнутыми — и никто просто не понимает, почему</a:t>
            </a:r>
            <a:r>
              <a:rPr lang="ru-RU" sz="4900" dirty="0" smtClean="0"/>
              <a:t>.</a:t>
            </a:r>
          </a:p>
          <a:p>
            <a:pPr fontAlgn="base">
              <a:buNone/>
            </a:pPr>
            <a:r>
              <a:rPr lang="ru-RU" sz="4900" dirty="0" smtClean="0"/>
              <a:t>		 </a:t>
            </a:r>
            <a:r>
              <a:rPr lang="ru-RU" sz="4900" dirty="0" smtClean="0"/>
              <a:t>Есть теория, по которой некий фермер искривлял ростки специально, чтобы изготавливать </a:t>
            </a:r>
            <a:r>
              <a:rPr lang="ru-RU" sz="4900" dirty="0" smtClean="0"/>
              <a:t>из</a:t>
            </a:r>
          </a:p>
          <a:p>
            <a:pPr fontAlgn="base">
              <a:buNone/>
            </a:pPr>
            <a:r>
              <a:rPr lang="ru-RU" sz="4900" dirty="0" smtClean="0"/>
              <a:t>		деревьев </a:t>
            </a:r>
            <a:r>
              <a:rPr lang="ru-RU" sz="4900" dirty="0" smtClean="0"/>
              <a:t>мебель. </a:t>
            </a:r>
          </a:p>
          <a:p>
            <a:endParaRPr lang="ru-RU" dirty="0"/>
          </a:p>
        </p:txBody>
      </p:sp>
      <p:pic>
        <p:nvPicPr>
          <p:cNvPr id="4" name="Рисунок 3" descr="full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40988" cy="606477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49724"/>
            <a:ext cx="10440988" cy="181153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b="1" dirty="0" smtClean="0"/>
              <a:t>			      </a:t>
            </a:r>
            <a:r>
              <a:rPr lang="ru-RU" b="1" dirty="0" err="1" smtClean="0"/>
              <a:t>Пазлвуд</a:t>
            </a:r>
            <a:r>
              <a:rPr lang="ru-RU" b="1" dirty="0" smtClean="0"/>
              <a:t>. </a:t>
            </a:r>
            <a:r>
              <a:rPr lang="ru-RU" b="1" dirty="0" err="1" smtClean="0"/>
              <a:t>Глостершир</a:t>
            </a:r>
            <a:r>
              <a:rPr lang="ru-RU" b="1" dirty="0" smtClean="0"/>
              <a:t>, Англия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	Даже </a:t>
            </a:r>
            <a:r>
              <a:rPr lang="ru-RU" dirty="0" smtClean="0"/>
              <a:t>небо, даже сам властелин колец признают, что </a:t>
            </a:r>
            <a:r>
              <a:rPr lang="ru-RU" dirty="0" err="1" smtClean="0"/>
              <a:t>Пазлвуд</a:t>
            </a:r>
            <a:r>
              <a:rPr lang="ru-RU" dirty="0" smtClean="0"/>
              <a:t> — один из самых волшебных лесов планеты. Этот густой, мрачный лес полон замшелых корней и корявых старых деревьев, со скрипучими мостками через бурные речушки.</a:t>
            </a:r>
            <a:endParaRPr lang="ru-RU" dirty="0"/>
          </a:p>
        </p:txBody>
      </p:sp>
      <p:pic>
        <p:nvPicPr>
          <p:cNvPr id="4" name="Рисунок 3" descr="fullsize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440989" cy="574972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64779"/>
            <a:ext cx="10440988" cy="14964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b="1" dirty="0" smtClean="0"/>
              <a:t>			</a:t>
            </a:r>
            <a:r>
              <a:rPr lang="ru-RU" sz="4400" b="1" dirty="0" smtClean="0"/>
              <a:t>Национальный </a:t>
            </a:r>
            <a:r>
              <a:rPr lang="ru-RU" sz="4400" b="1" dirty="0" smtClean="0"/>
              <a:t>лесной парк </a:t>
            </a:r>
            <a:r>
              <a:rPr lang="ru-RU" sz="4400" b="1" dirty="0" err="1" smtClean="0"/>
              <a:t>Чжанцзяцзе</a:t>
            </a:r>
            <a:r>
              <a:rPr lang="ru-RU" sz="4400" b="1" dirty="0" smtClean="0"/>
              <a:t>. Китай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		Расположенный </a:t>
            </a:r>
            <a:r>
              <a:rPr lang="ru-RU" dirty="0" smtClean="0"/>
              <a:t>в южной части провинции </a:t>
            </a:r>
            <a:r>
              <a:rPr lang="ru-RU" dirty="0" err="1" smtClean="0"/>
              <a:t>Хунань</a:t>
            </a:r>
            <a:r>
              <a:rPr lang="ru-RU" dirty="0" smtClean="0"/>
              <a:t> Китая, Национальный лесной </a:t>
            </a:r>
            <a:r>
              <a:rPr lang="ru-RU" dirty="0" smtClean="0"/>
              <a:t>	парк </a:t>
            </a:r>
            <a:r>
              <a:rPr lang="ru-RU" dirty="0" err="1" smtClean="0"/>
              <a:t>Чжанцзяцзе</a:t>
            </a:r>
            <a:r>
              <a:rPr lang="ru-RU" dirty="0" smtClean="0"/>
              <a:t> представляет собой сюрреалистическое пространство каменных </a:t>
            </a:r>
            <a:r>
              <a:rPr lang="ru-RU" dirty="0" smtClean="0"/>
              <a:t>	шпилей</a:t>
            </a:r>
            <a:r>
              <a:rPr lang="ru-RU" dirty="0" smtClean="0"/>
              <a:t>, сквозь которые в разные стороны растут деревья.</a:t>
            </a:r>
            <a:endParaRPr lang="ru-RU" dirty="0"/>
          </a:p>
        </p:txBody>
      </p:sp>
      <p:pic>
        <p:nvPicPr>
          <p:cNvPr id="4" name="Рисунок 3" descr="fullsize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40988" cy="60678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23771"/>
            <a:ext cx="10440988" cy="163749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Мончаловский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лес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Этот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мрачный лес Ржевского района Тверской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хранит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себе множество тайн и отпечатков прошлых лет.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в годы ВОВ вела свою последнюю оборону 29-я советская армия.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onchalovskij-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440988" cy="596426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52399"/>
            <a:ext cx="10440988" cy="12088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fontAlgn="base">
              <a:buNone/>
            </a:pPr>
            <a:r>
              <a:rPr lang="ru-RU" b="1" dirty="0" smtClean="0"/>
              <a:t>				Древесная гора. </a:t>
            </a:r>
            <a:r>
              <a:rPr lang="ru-RU" b="1" dirty="0" err="1" smtClean="0"/>
              <a:t>Юлёярви</a:t>
            </a:r>
            <a:r>
              <a:rPr lang="ru-RU" b="1" dirty="0" smtClean="0"/>
              <a:t>, Финляндия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		Слегка </a:t>
            </a:r>
            <a:r>
              <a:rPr lang="ru-RU" dirty="0" smtClean="0"/>
              <a:t>изогнутые ряды деревьев, покрывающие эту гору непроходимым лесом, были выращены </a:t>
            </a:r>
            <a:r>
              <a:rPr lang="ru-RU" dirty="0" smtClean="0"/>
              <a:t>	искусственным </a:t>
            </a:r>
            <a:r>
              <a:rPr lang="ru-RU" dirty="0" smtClean="0"/>
              <a:t>образом. 11 000 деревьев формируют уникальный рисунок, отсылающий и к </a:t>
            </a:r>
            <a:r>
              <a:rPr lang="ru-RU" dirty="0" smtClean="0"/>
              <a:t>	древним </a:t>
            </a:r>
            <a:r>
              <a:rPr lang="ru-RU" dirty="0" smtClean="0"/>
              <a:t>друидам, и к современным ландшафтным дизайнерам.</a:t>
            </a:r>
            <a:endParaRPr lang="ru-RU" dirty="0"/>
          </a:p>
        </p:txBody>
      </p:sp>
      <p:pic>
        <p:nvPicPr>
          <p:cNvPr id="4" name="Рисунок 3" descr="fullsize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440988" cy="635239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9523"/>
            <a:ext cx="10440988" cy="13517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 fontAlgn="base">
              <a:buNone/>
            </a:pPr>
            <a:r>
              <a:rPr lang="ru-RU" b="1" dirty="0" err="1" smtClean="0"/>
              <a:t>Адак</a:t>
            </a:r>
            <a:r>
              <a:rPr lang="ru-RU" b="1" dirty="0" smtClean="0"/>
              <a:t>. Аляска</a:t>
            </a:r>
            <a:endParaRPr lang="ru-RU" dirty="0" smtClean="0"/>
          </a:p>
          <a:p>
            <a:pPr algn="ctr" fontAlgn="base">
              <a:buNone/>
            </a:pPr>
            <a:r>
              <a:rPr lang="ru-RU" dirty="0" smtClean="0"/>
              <a:t>		Всего </a:t>
            </a:r>
            <a:r>
              <a:rPr lang="ru-RU" dirty="0" smtClean="0"/>
              <a:t>тридцать три дерева: эта маленькая </a:t>
            </a:r>
            <a:r>
              <a:rPr lang="ru-RU" dirty="0" err="1" smtClean="0"/>
              <a:t>аляскинская</a:t>
            </a:r>
            <a:r>
              <a:rPr lang="ru-RU" dirty="0" smtClean="0"/>
              <a:t> роща заявлена как самый крохотный национальный парк США.</a:t>
            </a:r>
            <a:endParaRPr lang="ru-RU" dirty="0"/>
          </a:p>
        </p:txBody>
      </p:sp>
      <p:pic>
        <p:nvPicPr>
          <p:cNvPr id="4" name="Рисунок 3" descr="fullsize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440988" cy="620952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66647"/>
            <a:ext cx="10440988" cy="1494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b="1" dirty="0" smtClean="0"/>
              <a:t>				Аллея баобабов. Мадагаскар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		Многим </a:t>
            </a:r>
            <a:r>
              <a:rPr lang="ru-RU" dirty="0" smtClean="0"/>
              <a:t>из местных деревьев уже перевалило за 800 лет. Баобабы умирают и </a:t>
            </a:r>
            <a:r>
              <a:rPr lang="ru-RU" dirty="0" smtClean="0"/>
              <a:t>	уничтожаются </a:t>
            </a:r>
            <a:r>
              <a:rPr lang="ru-RU" dirty="0" smtClean="0"/>
              <a:t>варварскими нашествиями туристов — у вас осталось совсем </a:t>
            </a:r>
            <a:r>
              <a:rPr lang="ru-RU" dirty="0" smtClean="0"/>
              <a:t>	немного </a:t>
            </a:r>
            <a:r>
              <a:rPr lang="ru-RU" dirty="0" smtClean="0"/>
              <a:t>времени, чтобы увидеть гибнущее чудо природы своими глазами.</a:t>
            </a:r>
            <a:endParaRPr lang="ru-RU" dirty="0"/>
          </a:p>
        </p:txBody>
      </p:sp>
      <p:pic>
        <p:nvPicPr>
          <p:cNvPr id="4" name="Рисунок 3" descr="fullsize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40988" cy="60678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23771"/>
            <a:ext cx="10440988" cy="16374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b="1" dirty="0" smtClean="0"/>
              <a:t>				</a:t>
            </a:r>
            <a:r>
              <a:rPr lang="ru-RU" b="1" dirty="0" err="1" smtClean="0"/>
              <a:t>Дарк</a:t>
            </a:r>
            <a:r>
              <a:rPr lang="ru-RU" b="1" dirty="0" smtClean="0"/>
              <a:t> </a:t>
            </a:r>
            <a:r>
              <a:rPr lang="ru-RU" b="1" dirty="0" err="1" smtClean="0"/>
              <a:t>Хеджес</a:t>
            </a:r>
            <a:r>
              <a:rPr lang="ru-RU" b="1" dirty="0" smtClean="0"/>
              <a:t>. Северная </a:t>
            </a:r>
            <a:r>
              <a:rPr lang="ru-RU" b="1" dirty="0" smtClean="0"/>
              <a:t>Ирландия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	А </a:t>
            </a:r>
            <a:r>
              <a:rPr lang="ru-RU" dirty="0" smtClean="0"/>
              <a:t>этот лес будто сошел со страниц фантастического романа. </a:t>
            </a:r>
            <a:r>
              <a:rPr lang="ru-RU" dirty="0" err="1" smtClean="0"/>
              <a:t>Dark</a:t>
            </a:r>
            <a:r>
              <a:rPr lang="ru-RU" dirty="0" smtClean="0"/>
              <a:t> </a:t>
            </a:r>
            <a:r>
              <a:rPr lang="ru-RU" dirty="0" err="1" smtClean="0"/>
              <a:t>Hedges</a:t>
            </a:r>
            <a:r>
              <a:rPr lang="ru-RU" dirty="0" smtClean="0"/>
              <a:t>, украшающий дороги Северной Ирландии, смахивает на тоннель, ведущий прямиком в сказку. Фанаты Джорджа Мартина несомненно признают эту местность — именно здесь пробегала малышка </a:t>
            </a:r>
            <a:r>
              <a:rPr lang="ru-RU" dirty="0" err="1" smtClean="0"/>
              <a:t>Арья</a:t>
            </a:r>
            <a:r>
              <a:rPr lang="ru-RU" dirty="0" smtClean="0"/>
              <a:t> </a:t>
            </a:r>
            <a:r>
              <a:rPr lang="ru-RU" dirty="0" err="1" smtClean="0"/>
              <a:t>Старк</a:t>
            </a:r>
            <a:r>
              <a:rPr lang="ru-RU" dirty="0" smtClean="0"/>
              <a:t> в начале второго сезона.</a:t>
            </a:r>
          </a:p>
          <a:p>
            <a:endParaRPr lang="ru-RU" dirty="0"/>
          </a:p>
        </p:txBody>
      </p:sp>
      <p:pic>
        <p:nvPicPr>
          <p:cNvPr id="4" name="Рисунок 3" descr="fullsize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440988" cy="593599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38</Words>
  <PresentationFormat>Произвольный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Шарпак</dc:creator>
  <cp:lastModifiedBy>Шарпак</cp:lastModifiedBy>
  <cp:revision>7</cp:revision>
  <dcterms:created xsi:type="dcterms:W3CDTF">2017-10-06T13:31:51Z</dcterms:created>
  <dcterms:modified xsi:type="dcterms:W3CDTF">2017-10-06T14:35:44Z</dcterms:modified>
</cp:coreProperties>
</file>