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3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6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2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3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4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5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9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7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836E-F765-4B6D-B429-82F110A2902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43B4-BF08-4F1D-92E8-021CEA811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5"/>
            <a:ext cx="4824536" cy="216024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Масленица!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(1 мл</a:t>
            </a:r>
            <a:r>
              <a:rPr lang="ru-RU" dirty="0" smtClean="0">
                <a:solidFill>
                  <a:prstClr val="black"/>
                </a:solidFill>
              </a:rPr>
              <a:t>. гр</a:t>
            </a:r>
            <a:r>
              <a:rPr lang="ru-RU" dirty="0" smtClean="0">
                <a:solidFill>
                  <a:prstClr val="black"/>
                </a:solidFill>
              </a:rPr>
              <a:t>.)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3120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Масленица пришла</a:t>
            </a:r>
          </a:p>
          <a:p>
            <a:r>
              <a:rPr lang="ru-RU" dirty="0" smtClean="0"/>
              <a:t>Веселье принесла:</a:t>
            </a:r>
          </a:p>
          <a:p>
            <a:r>
              <a:rPr lang="ru-RU" dirty="0" smtClean="0"/>
              <a:t>Гору блинов,</a:t>
            </a:r>
          </a:p>
          <a:p>
            <a:r>
              <a:rPr lang="ru-RU" dirty="0" smtClean="0"/>
              <a:t>Кучу пирогов,</a:t>
            </a:r>
          </a:p>
          <a:p>
            <a:r>
              <a:rPr lang="ru-RU" dirty="0" smtClean="0"/>
              <a:t>Ешь объедайся,</a:t>
            </a:r>
          </a:p>
          <a:p>
            <a:r>
              <a:rPr lang="ru-RU" dirty="0" smtClean="0"/>
              <a:t>Только не сдавайся!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7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Хороводная игра «Каравай!»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75" y="1560138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Я\Desktop\DSCN5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1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Песня «</a:t>
            </a:r>
            <a:r>
              <a:rPr lang="ru-RU" dirty="0" err="1" smtClean="0"/>
              <a:t>Ой,блины,блины,блины,вы</a:t>
            </a:r>
            <a:r>
              <a:rPr lang="ru-RU" dirty="0" smtClean="0"/>
              <a:t> </a:t>
            </a:r>
            <a:r>
              <a:rPr lang="ru-RU" dirty="0" err="1" smtClean="0"/>
              <a:t>блиночки,мои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ГЕНИЯ\Desktop\DSCN5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0273"/>
            <a:ext cx="8424936" cy="51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5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Танец с платочками под веселую народную музыку!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ВГЕНИЯ\Desktop\DSCN5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2865"/>
            <a:ext cx="8424936" cy="507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8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конечно же главное угощенье праздника – блинчики!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ВГЕНИЯ\Desktop\DSCN5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3222"/>
            <a:ext cx="8352927" cy="50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91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Масленица!  (1 мл. гр.) </vt:lpstr>
      <vt:lpstr>Хороводная игра «Каравай!»</vt:lpstr>
      <vt:lpstr>Песня «Ой,блины,блины,блины,вы блиночки,мои!</vt:lpstr>
      <vt:lpstr>Танец с платочками под веселую народную музыку!</vt:lpstr>
      <vt:lpstr>И конечно же главное угощенье праздника – блинчики!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Масленица!  (1 мл.гр.)</dc:title>
  <dc:creator>Пользователь Windows</dc:creator>
  <cp:lastModifiedBy>Пользователь Windows</cp:lastModifiedBy>
  <cp:revision>4</cp:revision>
  <dcterms:created xsi:type="dcterms:W3CDTF">2018-02-18T21:14:55Z</dcterms:created>
  <dcterms:modified xsi:type="dcterms:W3CDTF">2018-02-18T21:46:09Z</dcterms:modified>
</cp:coreProperties>
</file>