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3DE6-55D7-4EDD-B1B0-E79868B20A6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8923-12B9-4018-AAB1-341874AE8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6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3DE6-55D7-4EDD-B1B0-E79868B20A6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8923-12B9-4018-AAB1-341874AE8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3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3DE6-55D7-4EDD-B1B0-E79868B20A6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8923-12B9-4018-AAB1-341874AE8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7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3DE6-55D7-4EDD-B1B0-E79868B20A6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8923-12B9-4018-AAB1-341874AE8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1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3DE6-55D7-4EDD-B1B0-E79868B20A6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8923-12B9-4018-AAB1-341874AE8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8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3DE6-55D7-4EDD-B1B0-E79868B20A6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8923-12B9-4018-AAB1-341874AE8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3DE6-55D7-4EDD-B1B0-E79868B20A6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8923-12B9-4018-AAB1-341874AE8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2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3DE6-55D7-4EDD-B1B0-E79868B20A6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8923-12B9-4018-AAB1-341874AE8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6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3DE6-55D7-4EDD-B1B0-E79868B20A6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8923-12B9-4018-AAB1-341874AE8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0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3DE6-55D7-4EDD-B1B0-E79868B20A6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8923-12B9-4018-AAB1-341874AE8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1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3DE6-55D7-4EDD-B1B0-E79868B20A6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8923-12B9-4018-AAB1-341874AE8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3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13DE6-55D7-4EDD-B1B0-E79868B20A6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8923-12B9-4018-AAB1-341874AE8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9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619268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Рисование на тему:</a:t>
            </a:r>
            <a:br>
              <a:rPr lang="ru-RU" sz="3600" dirty="0" smtClean="0"/>
            </a:br>
            <a:r>
              <a:rPr lang="ru-RU" sz="3600" dirty="0" smtClean="0"/>
              <a:t>«Вот зима , кругом бело…»</a:t>
            </a:r>
            <a:br>
              <a:rPr lang="ru-RU" sz="3600" dirty="0" smtClean="0"/>
            </a:br>
            <a:r>
              <a:rPr lang="ru-RU" sz="3600" dirty="0" smtClean="0"/>
              <a:t>Задачи: Знакомство с новым </a:t>
            </a:r>
            <a:r>
              <a:rPr lang="ru-RU" sz="3600" dirty="0" smtClean="0"/>
              <a:t>материалом-ватой, обучение </a:t>
            </a:r>
            <a:r>
              <a:rPr lang="ru-RU" sz="3600" dirty="0" smtClean="0"/>
              <a:t>умению рисовать снежинки кисточкой способом </a:t>
            </a:r>
            <a:r>
              <a:rPr lang="ru-RU" sz="3600" dirty="0" err="1" smtClean="0"/>
              <a:t>примакивания</a:t>
            </a:r>
            <a:r>
              <a:rPr lang="ru-RU" sz="3600" dirty="0" smtClean="0"/>
              <a:t>; обучение умению рисовать гуашью; продолжать учить правильно держать кисть, пользоваться салфеткой, промывать кисть. Закрепление названия белого цвета, времени года. Вызвать чувство радости от мазков, которые дети нарисовали сами. Воспитывать интерес к творчеству</a:t>
            </a:r>
            <a:r>
              <a:rPr lang="ru-RU" sz="3600" dirty="0" smtClean="0"/>
              <a:t>. Развивать </a:t>
            </a:r>
            <a:r>
              <a:rPr lang="ru-RU" sz="3600" dirty="0" smtClean="0"/>
              <a:t>мелкую моторику.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971600" y="5517232"/>
            <a:ext cx="770485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73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\Desktop\DSCN5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866"/>
            <a:ext cx="8640960" cy="63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0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Я\Desktop\DSCN5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6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Я\Desktop\DSCN5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5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0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Я\Desktop\DSCN5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1394"/>
            <a:ext cx="8208912" cy="657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037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Рисование на тему: «Вот зима , кругом бело…» Задачи: Знакомство с новым материалом-ватой, обучение умению рисовать снежинки кисточкой способом примакивания; обучение умению рисовать гуашью; продолжать учить правильно держать кисть, пользоваться салфеткой, промывать кисть. Закрепление названия белого цвета, времени года. Вызвать чувство радости от мазков, которые дети нарисовали сами. Воспитывать интерес к творчеству. Развивать мелкую моторику.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на тему:                                                      «Вот зима, кругом бело…»</dc:title>
  <dc:creator>Пользователь Windows</dc:creator>
  <cp:lastModifiedBy>Пользователь Windows</cp:lastModifiedBy>
  <cp:revision>5</cp:revision>
  <dcterms:created xsi:type="dcterms:W3CDTF">2018-01-31T19:44:49Z</dcterms:created>
  <dcterms:modified xsi:type="dcterms:W3CDTF">2018-01-31T20:24:03Z</dcterms:modified>
</cp:coreProperties>
</file>